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1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Archivo" pitchFamily="2" charset="0"/>
      <p:regular r:id="rId11"/>
      <p:bold r:id="rId12"/>
      <p:italic r:id="rId13"/>
      <p:boldItalic r:id="rId14"/>
    </p:embeddedFont>
    <p:embeddedFont>
      <p:font typeface="Archivo Light" pitchFamily="2" charset="0"/>
      <p:regular r:id="rId15"/>
      <p:bold r:id="rId16"/>
      <p:italic r:id="rId17"/>
      <p:boldItalic r:id="rId18"/>
    </p:embeddedFont>
    <p:embeddedFont>
      <p:font typeface="Archivo SemiBold" pitchFamily="2" charset="0"/>
      <p:regular r:id="rId19"/>
      <p:bold r:id="rId20"/>
      <p:italic r:id="rId21"/>
      <p:boldItalic r:id="rId22"/>
    </p:embeddedFont>
    <p:embeddedFont>
      <p:font typeface="Baskervville" panose="020B0604020202020204" charset="0"/>
      <p:regular r:id="rId23"/>
      <p: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Karla" pitchFamily="2" charset="0"/>
      <p:regular r:id="rId29"/>
      <p:bold r:id="rId30"/>
      <p:italic r:id="rId31"/>
      <p:boldItalic r:id="rId32"/>
    </p:embeddedFont>
    <p:embeddedFont>
      <p:font typeface="Karla ExtraBold" panose="020F0502020204030204" pitchFamily="2" charset="0"/>
      <p:bold r:id="rId33"/>
      <p:boldItalic r:id="rId34"/>
    </p:embeddedFont>
    <p:embeddedFont>
      <p:font typeface="Lato Light" panose="020F0502020204030203" pitchFamily="34" charset="0"/>
      <p:regular r:id="rId35"/>
      <p:bold r:id="rId36"/>
      <p:italic r:id="rId37"/>
      <p:boldItalic r:id="rId38"/>
    </p:embeddedFont>
    <p:embeddedFont>
      <p:font typeface="Poppins" panose="00000500000000000000" pitchFamily="2" charset="0"/>
      <p:regular r:id="rId39"/>
      <p:bold r:id="rId40"/>
      <p:italic r:id="rId41"/>
      <p:boldItalic r:id="rId42"/>
    </p:embeddedFont>
    <p:embeddedFont>
      <p:font typeface="Poppins Black" panose="00000A00000000000000" pitchFamily="2" charset="0"/>
      <p:bold r:id="rId43"/>
      <p:boldItalic r:id="rId44"/>
    </p:embeddedFont>
    <p:embeddedFont>
      <p:font typeface="Public Sans" panose="020B0604020202020204" charset="0"/>
      <p:regular r:id="rId45"/>
      <p:bold r:id="rId46"/>
      <p:italic r:id="rId47"/>
      <p:boldItalic r:id="rId48"/>
    </p:embeddedFont>
    <p:embeddedFont>
      <p:font typeface="Rozha One" panose="020B0604020202020204" charset="0"/>
      <p:regular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  <p15:guide id="3" orient="horz" pos="93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1" d="100"/>
          <a:sy n="141" d="100"/>
        </p:scale>
        <p:origin x="744" y="120"/>
      </p:cViewPr>
      <p:guideLst>
        <p:guide orient="horz" pos="1620"/>
        <p:guide pos="2880"/>
        <p:guide orient="horz" pos="9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9" Type="http://schemas.openxmlformats.org/officeDocument/2006/relationships/font" Target="fonts/font29.fntdata"/><Relationship Id="rId21" Type="http://schemas.openxmlformats.org/officeDocument/2006/relationships/font" Target="fonts/font11.fntdata"/><Relationship Id="rId34" Type="http://schemas.openxmlformats.org/officeDocument/2006/relationships/font" Target="fonts/font24.fntdata"/><Relationship Id="rId42" Type="http://schemas.openxmlformats.org/officeDocument/2006/relationships/font" Target="fonts/font32.fntdata"/><Relationship Id="rId47" Type="http://schemas.openxmlformats.org/officeDocument/2006/relationships/font" Target="fonts/font37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9" Type="http://schemas.openxmlformats.org/officeDocument/2006/relationships/font" Target="fonts/font19.fntdata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font" Target="fonts/font22.fntdata"/><Relationship Id="rId37" Type="http://schemas.openxmlformats.org/officeDocument/2006/relationships/font" Target="fonts/font27.fntdata"/><Relationship Id="rId40" Type="http://schemas.openxmlformats.org/officeDocument/2006/relationships/font" Target="fonts/font30.fntdata"/><Relationship Id="rId45" Type="http://schemas.openxmlformats.org/officeDocument/2006/relationships/font" Target="fonts/font35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font" Target="fonts/font21.fntdata"/><Relationship Id="rId44" Type="http://schemas.openxmlformats.org/officeDocument/2006/relationships/font" Target="fonts/font34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font" Target="fonts/font20.fntdata"/><Relationship Id="rId35" Type="http://schemas.openxmlformats.org/officeDocument/2006/relationships/font" Target="fonts/font25.fntdata"/><Relationship Id="rId43" Type="http://schemas.openxmlformats.org/officeDocument/2006/relationships/font" Target="fonts/font33.fntdata"/><Relationship Id="rId48" Type="http://schemas.openxmlformats.org/officeDocument/2006/relationships/font" Target="fonts/font38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font" Target="fonts/font23.fntdata"/><Relationship Id="rId38" Type="http://schemas.openxmlformats.org/officeDocument/2006/relationships/font" Target="fonts/font28.fntdata"/><Relationship Id="rId46" Type="http://schemas.openxmlformats.org/officeDocument/2006/relationships/font" Target="fonts/font36.fntdata"/><Relationship Id="rId20" Type="http://schemas.openxmlformats.org/officeDocument/2006/relationships/font" Target="fonts/font10.fntdata"/><Relationship Id="rId41" Type="http://schemas.openxmlformats.org/officeDocument/2006/relationships/font" Target="fonts/font3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36" Type="http://schemas.openxmlformats.org/officeDocument/2006/relationships/font" Target="fonts/font26.fntdata"/><Relationship Id="rId49" Type="http://schemas.openxmlformats.org/officeDocument/2006/relationships/font" Target="fonts/font3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2ae9e8948aa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2ae9e8948aa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2ae1e6d4d70_1_4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2ae1e6d4d70_1_4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2ae1e6d4d70_1_1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2ae1e6d4d70_1_1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2ae1e6d4d70_1_7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2ae1e6d4d70_1_7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2ae1e6d4d70_1_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2ae1e6d4d70_1_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2ae1e6d4d70_1_7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2ae1e6d4d70_1_7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2ae1e6d4d70_1_7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2ae1e6d4d70_1_7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2a6915fd238_0_2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2a6915fd238_0_2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7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" y="0"/>
            <a:ext cx="9144000" cy="514350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2243053" y="1159575"/>
            <a:ext cx="438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●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○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■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●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○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■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●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○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■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title" idx="2"/>
          </p:nvPr>
        </p:nvSpPr>
        <p:spPr>
          <a:xfrm>
            <a:off x="2251944" y="1645125"/>
            <a:ext cx="219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chivo Light"/>
              <a:buChar char="●"/>
              <a:defRPr sz="1200">
                <a:solidFill>
                  <a:srgbClr val="FFFFFF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"/>
              <a:buChar char="○"/>
              <a:defRPr sz="22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"/>
              <a:buChar char="■"/>
              <a:defRPr sz="22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"/>
              <a:buChar char="●"/>
              <a:defRPr sz="22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"/>
              <a:buChar char="○"/>
              <a:defRPr sz="22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"/>
              <a:buChar char="■"/>
              <a:defRPr sz="22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"/>
              <a:buChar char="●"/>
              <a:defRPr sz="22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"/>
              <a:buChar char="○"/>
              <a:defRPr sz="22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"/>
              <a:buChar char="■"/>
              <a:defRPr sz="22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775" y="4810900"/>
            <a:ext cx="987375" cy="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8">
  <p:cSld name="TITLE_3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" y="0"/>
            <a:ext cx="9144000" cy="5143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099" y="4813669"/>
            <a:ext cx="967250" cy="15255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2215900" y="2154175"/>
            <a:ext cx="4770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pic>
        <p:nvPicPr>
          <p:cNvPr id="20" name="Google Shape;2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775" y="4810900"/>
            <a:ext cx="987375" cy="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9">
  <p:cSld name="TITLE_3_1">
    <p:bg>
      <p:bgPr>
        <a:solidFill>
          <a:schemeClr val="dk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" y="0"/>
            <a:ext cx="9144000" cy="5143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099" y="4813669"/>
            <a:ext cx="967250" cy="15255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215900" y="2154175"/>
            <a:ext cx="4770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pic>
        <p:nvPicPr>
          <p:cNvPr id="26" name="Google Shape;2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775" y="4810900"/>
            <a:ext cx="987375" cy="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10">
  <p:cSld name="TITLE_3_1_1">
    <p:bg>
      <p:bgPr>
        <a:solidFill>
          <a:schemeClr val="dk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" y="0"/>
            <a:ext cx="9144000" cy="5143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099" y="4813669"/>
            <a:ext cx="967250" cy="15255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2215900" y="2154175"/>
            <a:ext cx="4770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pic>
        <p:nvPicPr>
          <p:cNvPr id="32" name="Google Shape;32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775" y="4810900"/>
            <a:ext cx="987375" cy="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layout 1">
  <p:cSld name="CUSTOM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5" cy="5143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6"/>
          <p:cNvPicPr preferRelativeResize="0"/>
          <p:nvPr/>
        </p:nvPicPr>
        <p:blipFill rotWithShape="1">
          <a:blip r:embed="rId3">
            <a:alphaModFix/>
          </a:blip>
          <a:srcRect l="-1024" r="-1444"/>
          <a:stretch/>
        </p:blipFill>
        <p:spPr>
          <a:xfrm>
            <a:off x="891075" y="2163600"/>
            <a:ext cx="2873700" cy="43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947400" y="4079475"/>
            <a:ext cx="269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chivo SemiBold"/>
              <a:buChar char="●"/>
              <a:defRPr sz="1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 SemiBold"/>
              <a:buChar char="○"/>
              <a:defRPr sz="2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 SemiBold"/>
              <a:buChar char="■"/>
              <a:defRPr sz="2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 SemiBold"/>
              <a:buChar char="●"/>
              <a:defRPr sz="2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 SemiBold"/>
              <a:buChar char="○"/>
              <a:defRPr sz="2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 SemiBold"/>
              <a:buChar char="■"/>
              <a:defRPr sz="2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 SemiBold"/>
              <a:buChar char="●"/>
              <a:defRPr sz="2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 SemiBold"/>
              <a:buChar char="○"/>
              <a:defRPr sz="2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 SemiBold"/>
              <a:buChar char="■"/>
              <a:defRPr sz="2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layout 2">
  <p:cSld name="CUSTOM_1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5" cy="5143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7"/>
          <p:cNvPicPr preferRelativeResize="0"/>
          <p:nvPr/>
        </p:nvPicPr>
        <p:blipFill rotWithShape="1">
          <a:blip r:embed="rId3">
            <a:alphaModFix/>
          </a:blip>
          <a:srcRect l="-835" r="-1018"/>
          <a:stretch/>
        </p:blipFill>
        <p:spPr>
          <a:xfrm>
            <a:off x="1251400" y="445500"/>
            <a:ext cx="1495901" cy="225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1328400" y="4164575"/>
            <a:ext cx="258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chivo SemiBold"/>
              <a:buChar char="●"/>
              <a:defRPr sz="1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 SemiBold"/>
              <a:buChar char="○"/>
              <a:defRPr sz="2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 SemiBold"/>
              <a:buChar char="■"/>
              <a:defRPr sz="2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 SemiBold"/>
              <a:buChar char="●"/>
              <a:defRPr sz="2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 SemiBold"/>
              <a:buChar char="○"/>
              <a:defRPr sz="2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 SemiBold"/>
              <a:buChar char="■"/>
              <a:defRPr sz="2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 SemiBold"/>
              <a:buChar char="●"/>
              <a:defRPr sz="2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 SemiBold"/>
              <a:buChar char="○"/>
              <a:defRPr sz="2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chivo SemiBold"/>
              <a:buChar char="■"/>
              <a:defRPr sz="2200">
                <a:solidFill>
                  <a:srgbClr val="FFFFFF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title" idx="2"/>
          </p:nvPr>
        </p:nvSpPr>
        <p:spPr>
          <a:xfrm>
            <a:off x="1251402" y="2146850"/>
            <a:ext cx="5088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skervville"/>
              <a:buChar char="●"/>
              <a:defRPr sz="24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○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■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●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○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■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●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○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■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page image">
  <p:cSld name="CUSTOM_2">
    <p:bg>
      <p:bgPr>
        <a:solidFill>
          <a:schemeClr val="dk1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8"/>
          <p:cNvPicPr preferRelativeResize="0"/>
          <p:nvPr/>
        </p:nvPicPr>
        <p:blipFill rotWithShape="1">
          <a:blip r:embed="rId2">
            <a:alphaModFix/>
          </a:blip>
          <a:srcRect l="30132" t="5655" r="3742" b="31648"/>
          <a:stretch/>
        </p:blipFill>
        <p:spPr>
          <a:xfrm>
            <a:off x="4572000" y="0"/>
            <a:ext cx="4572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5277475" y="1001899"/>
            <a:ext cx="296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title" idx="2"/>
          </p:nvPr>
        </p:nvSpPr>
        <p:spPr>
          <a:xfrm>
            <a:off x="5285046" y="1769896"/>
            <a:ext cx="327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 Light"/>
              <a:buChar char="●"/>
              <a:defRPr sz="9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●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●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 green slide">
  <p:cSld name="TITLE_2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" name="Google Shape;52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0775" y="4810900"/>
            <a:ext cx="987375" cy="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2_3">
    <p:bg>
      <p:bgPr>
        <a:solidFill>
          <a:schemeClr val="dk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-246425" y="592875"/>
            <a:ext cx="987375" cy="15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2271650" y="1264100"/>
            <a:ext cx="459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rchivo SemiBold"/>
              <a:buChar char="●"/>
              <a:defRPr sz="1200">
                <a:solidFill>
                  <a:schemeClr val="accent5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skervville"/>
              <a:buChar char="○"/>
              <a:defRPr sz="1200">
                <a:solidFill>
                  <a:schemeClr val="accent5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skervville"/>
              <a:buChar char="■"/>
              <a:defRPr sz="1200">
                <a:solidFill>
                  <a:schemeClr val="accent5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skervville"/>
              <a:buChar char="●"/>
              <a:defRPr sz="1200">
                <a:solidFill>
                  <a:schemeClr val="accent5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skervville"/>
              <a:buChar char="○"/>
              <a:defRPr sz="1200">
                <a:solidFill>
                  <a:schemeClr val="accent5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skervville"/>
              <a:buChar char="■"/>
              <a:defRPr sz="1200">
                <a:solidFill>
                  <a:schemeClr val="accent5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skervville"/>
              <a:buChar char="●"/>
              <a:defRPr sz="1200">
                <a:solidFill>
                  <a:schemeClr val="accent5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skervville"/>
              <a:buChar char="○"/>
              <a:defRPr sz="1200">
                <a:solidFill>
                  <a:schemeClr val="accent5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skervville"/>
              <a:buChar char="■"/>
              <a:defRPr sz="1200">
                <a:solidFill>
                  <a:schemeClr val="accent5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title" idx="2"/>
          </p:nvPr>
        </p:nvSpPr>
        <p:spPr>
          <a:xfrm>
            <a:off x="1361213" y="1894453"/>
            <a:ext cx="629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sldNum" idx="3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at layout">
  <p:cSld name="TITLE_2_3_3">
    <p:bg>
      <p:bgPr>
        <a:solidFill>
          <a:schemeClr val="dk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" name="Google Shape;6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60150" y="1751403"/>
            <a:ext cx="1545600" cy="1424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9150" y="1753150"/>
            <a:ext cx="1669248" cy="144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700017">
            <a:off x="724737" y="1355020"/>
            <a:ext cx="2174225" cy="2231987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1"/>
          <p:cNvSpPr txBox="1">
            <a:spLocks noGrp="1"/>
          </p:cNvSpPr>
          <p:nvPr>
            <p:ph type="title"/>
          </p:nvPr>
        </p:nvSpPr>
        <p:spPr>
          <a:xfrm>
            <a:off x="824575" y="1076100"/>
            <a:ext cx="1855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SemiBold"/>
              <a:buChar char="●"/>
              <a:defRPr sz="12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○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■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●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○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■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●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○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■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title" idx="2"/>
          </p:nvPr>
        </p:nvSpPr>
        <p:spPr>
          <a:xfrm>
            <a:off x="3683100" y="1076100"/>
            <a:ext cx="1855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SemiBold"/>
              <a:buChar char="●"/>
              <a:defRPr sz="12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○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■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●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○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■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●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○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■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title" idx="3"/>
          </p:nvPr>
        </p:nvSpPr>
        <p:spPr>
          <a:xfrm>
            <a:off x="6412513" y="1076100"/>
            <a:ext cx="1855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SemiBold"/>
              <a:buChar char="●"/>
              <a:defRPr sz="12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○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■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●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○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■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●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○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skervville"/>
              <a:buChar char="■"/>
              <a:defRPr sz="1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title" idx="4"/>
          </p:nvPr>
        </p:nvSpPr>
        <p:spPr>
          <a:xfrm>
            <a:off x="824575" y="3425939"/>
            <a:ext cx="185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●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○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■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●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○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■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●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○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■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title" idx="5"/>
          </p:nvPr>
        </p:nvSpPr>
        <p:spPr>
          <a:xfrm>
            <a:off x="3683100" y="3425939"/>
            <a:ext cx="185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●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○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■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●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○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■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●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○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■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title" idx="6"/>
          </p:nvPr>
        </p:nvSpPr>
        <p:spPr>
          <a:xfrm>
            <a:off x="6412513" y="3425939"/>
            <a:ext cx="185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●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○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■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●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○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■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●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○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chivo Light"/>
              <a:buChar char="■"/>
              <a:defRPr sz="12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sldNum" idx="7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1" name="Google Shape;71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-246425" y="592875"/>
            <a:ext cx="987375" cy="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layout 2">
  <p:cSld name="TITLE_2_3_2">
    <p:bg>
      <p:bgPr>
        <a:solidFill>
          <a:schemeClr val="dk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title"/>
          </p:nvPr>
        </p:nvSpPr>
        <p:spPr>
          <a:xfrm>
            <a:off x="4744075" y="400525"/>
            <a:ext cx="421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title" idx="2"/>
          </p:nvPr>
        </p:nvSpPr>
        <p:spPr>
          <a:xfrm>
            <a:off x="4751646" y="913161"/>
            <a:ext cx="327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 Light"/>
              <a:buChar char="●"/>
              <a:defRPr sz="9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●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●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pic>
        <p:nvPicPr>
          <p:cNvPr id="76" name="Google Shape;76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-246425" y="592875"/>
            <a:ext cx="987375" cy="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7">
  <p:cSld name="TITLE_2_3_1">
    <p:bg>
      <p:bgPr>
        <a:solidFill>
          <a:schemeClr val="dk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>
            <a:off x="2215900" y="2154175"/>
            <a:ext cx="4770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2"/>
          </p:nvPr>
        </p:nvSpPr>
        <p:spPr>
          <a:xfrm>
            <a:off x="2933948" y="1807125"/>
            <a:ext cx="3274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 SemiBold"/>
              <a:buChar char="●"/>
              <a:defRPr sz="9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●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●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ldNum" idx="3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2" name="Google Shape;82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-246425" y="592875"/>
            <a:ext cx="987375" cy="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6">
  <p:cSld name="TITLE_2_3_1_1">
    <p:bg>
      <p:bgPr>
        <a:solidFill>
          <a:schemeClr val="dk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title"/>
          </p:nvPr>
        </p:nvSpPr>
        <p:spPr>
          <a:xfrm>
            <a:off x="2215900" y="2154175"/>
            <a:ext cx="4770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title" idx="2"/>
          </p:nvPr>
        </p:nvSpPr>
        <p:spPr>
          <a:xfrm>
            <a:off x="2933948" y="1807125"/>
            <a:ext cx="3274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chivo SemiBold"/>
              <a:buChar char="●"/>
              <a:defRPr sz="900">
                <a:solidFill>
                  <a:schemeClr val="accen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●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●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sldNum" idx="3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8" name="Google Shape;88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-246425" y="592875"/>
            <a:ext cx="987375" cy="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 green slide 2">
  <p:cSld name="TITLE_2_2">
    <p:bg>
      <p:bgPr>
        <a:solidFill>
          <a:schemeClr val="dk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ldNum" idx="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2" name="Google Shape;92;p15"/>
          <p:cNvPicPr preferRelativeResize="0"/>
          <p:nvPr/>
        </p:nvPicPr>
        <p:blipFill rotWithShape="1">
          <a:blip r:embed="rId2">
            <a:alphaModFix/>
          </a:blip>
          <a:srcRect r="81455" b="-4340"/>
          <a:stretch/>
        </p:blipFill>
        <p:spPr>
          <a:xfrm rot="5400000">
            <a:off x="255763" y="4858862"/>
            <a:ext cx="177848" cy="1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at layout 2">
  <p:cSld name="TITLE_2_2_4">
    <p:bg>
      <p:bgPr>
        <a:solidFill>
          <a:schemeClr val="dk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>
            <a:spLocks noGrp="1"/>
          </p:cNvSpPr>
          <p:nvPr>
            <p:ph type="title"/>
          </p:nvPr>
        </p:nvSpPr>
        <p:spPr>
          <a:xfrm>
            <a:off x="292675" y="3355796"/>
            <a:ext cx="3315600" cy="3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Archivo Light"/>
              <a:buChar char="●"/>
              <a:defRPr sz="1000">
                <a:solidFill>
                  <a:schemeClr val="accent5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Archivo Light"/>
              <a:buChar char="○"/>
              <a:defRPr sz="1000">
                <a:solidFill>
                  <a:schemeClr val="accent5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Archivo Light"/>
              <a:buChar char="■"/>
              <a:defRPr sz="1000">
                <a:solidFill>
                  <a:schemeClr val="accent5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Archivo Light"/>
              <a:buChar char="●"/>
              <a:defRPr sz="1000">
                <a:solidFill>
                  <a:schemeClr val="accent5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Archivo Light"/>
              <a:buChar char="○"/>
              <a:defRPr sz="1000">
                <a:solidFill>
                  <a:schemeClr val="accent5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Archivo Light"/>
              <a:buChar char="■"/>
              <a:defRPr sz="1000">
                <a:solidFill>
                  <a:schemeClr val="accent5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Archivo Light"/>
              <a:buChar char="●"/>
              <a:defRPr sz="1000">
                <a:solidFill>
                  <a:schemeClr val="accent5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Archivo Light"/>
              <a:buChar char="○"/>
              <a:defRPr sz="1000">
                <a:solidFill>
                  <a:schemeClr val="accent5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Archivo Light"/>
              <a:buChar char="■"/>
              <a:defRPr sz="1000">
                <a:solidFill>
                  <a:schemeClr val="accent5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title" idx="2"/>
          </p:nvPr>
        </p:nvSpPr>
        <p:spPr>
          <a:xfrm>
            <a:off x="292667" y="326328"/>
            <a:ext cx="331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chivo SemiBold"/>
              <a:buChar char="●"/>
              <a:defRPr sz="1200">
                <a:solidFill>
                  <a:schemeClr val="accent3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chivo SemiBold"/>
              <a:buChar char="○"/>
              <a:defRPr sz="1200">
                <a:solidFill>
                  <a:schemeClr val="accent3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chivo SemiBold"/>
              <a:buChar char="■"/>
              <a:defRPr sz="1200">
                <a:solidFill>
                  <a:schemeClr val="accent3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chivo SemiBold"/>
              <a:buChar char="●"/>
              <a:defRPr sz="1200">
                <a:solidFill>
                  <a:schemeClr val="accent3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chivo SemiBold"/>
              <a:buChar char="○"/>
              <a:defRPr sz="1200">
                <a:solidFill>
                  <a:schemeClr val="accent3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chivo SemiBold"/>
              <a:buChar char="■"/>
              <a:defRPr sz="1200">
                <a:solidFill>
                  <a:schemeClr val="accent3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chivo SemiBold"/>
              <a:buChar char="●"/>
              <a:defRPr sz="1200">
                <a:solidFill>
                  <a:schemeClr val="accent3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chivo SemiBold"/>
              <a:buChar char="○"/>
              <a:defRPr sz="1200">
                <a:solidFill>
                  <a:schemeClr val="accent3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chivo SemiBold"/>
              <a:buChar char="■"/>
              <a:defRPr sz="1200">
                <a:solidFill>
                  <a:schemeClr val="accent3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3"/>
          </p:nvPr>
        </p:nvSpPr>
        <p:spPr>
          <a:xfrm>
            <a:off x="7007077" y="810975"/>
            <a:ext cx="14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●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○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■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●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○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■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●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○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■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title" idx="4"/>
          </p:nvPr>
        </p:nvSpPr>
        <p:spPr>
          <a:xfrm>
            <a:off x="7007077" y="2245750"/>
            <a:ext cx="14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●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○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■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●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○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■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●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○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■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title" idx="5"/>
          </p:nvPr>
        </p:nvSpPr>
        <p:spPr>
          <a:xfrm>
            <a:off x="7007077" y="3636250"/>
            <a:ext cx="14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●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○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■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●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○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■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●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○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 Light"/>
              <a:buChar char="■"/>
              <a:defRPr sz="10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419388">
            <a:off x="4632580" y="1882376"/>
            <a:ext cx="1747362" cy="1513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2850" y="3082800"/>
            <a:ext cx="1649326" cy="1521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199534">
            <a:off x="5015259" y="604473"/>
            <a:ext cx="1500346" cy="126444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>
            <a:spLocks noGrp="1"/>
          </p:cNvSpPr>
          <p:nvPr>
            <p:ph type="title" idx="6"/>
          </p:nvPr>
        </p:nvSpPr>
        <p:spPr>
          <a:xfrm>
            <a:off x="263677" y="781275"/>
            <a:ext cx="339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sldNum" idx="7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5" name="Google Shape;105;p16"/>
          <p:cNvPicPr preferRelativeResize="0"/>
          <p:nvPr/>
        </p:nvPicPr>
        <p:blipFill rotWithShape="1">
          <a:blip r:embed="rId5">
            <a:alphaModFix/>
          </a:blip>
          <a:srcRect r="81455" b="-4340"/>
          <a:stretch/>
        </p:blipFill>
        <p:spPr>
          <a:xfrm rot="5400000">
            <a:off x="255763" y="4858862"/>
            <a:ext cx="177848" cy="1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+ image">
  <p:cSld name="TITLE_2_2_3">
    <p:bg>
      <p:bgPr>
        <a:solidFill>
          <a:schemeClr val="dk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7"/>
          <p:cNvPicPr preferRelativeResize="0"/>
          <p:nvPr/>
        </p:nvPicPr>
        <p:blipFill rotWithShape="1">
          <a:blip r:embed="rId2">
            <a:alphaModFix/>
          </a:blip>
          <a:srcRect l="36952" b="39242"/>
          <a:stretch/>
        </p:blipFill>
        <p:spPr>
          <a:xfrm rot="3333853">
            <a:off x="-1348318" y="-338955"/>
            <a:ext cx="5612265" cy="5552457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7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786995" y="1531023"/>
            <a:ext cx="327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chivo Light"/>
              <a:buChar char="●"/>
              <a:defRPr sz="15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skervville"/>
              <a:buChar char="○"/>
              <a:defRPr sz="15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skervville"/>
              <a:buChar char="■"/>
              <a:defRPr sz="15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skervville"/>
              <a:buChar char="●"/>
              <a:defRPr sz="15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skervville"/>
              <a:buChar char="○"/>
              <a:defRPr sz="15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skervville"/>
              <a:buChar char="■"/>
              <a:defRPr sz="15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skervville"/>
              <a:buChar char="●"/>
              <a:defRPr sz="15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skervville"/>
              <a:buChar char="○"/>
              <a:defRPr sz="15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skervville"/>
              <a:buChar char="■"/>
              <a:defRPr sz="15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title" idx="2"/>
          </p:nvPr>
        </p:nvSpPr>
        <p:spPr>
          <a:xfrm>
            <a:off x="789054" y="3532522"/>
            <a:ext cx="327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chivo SemiBold"/>
              <a:buChar char="●"/>
              <a:defRPr sz="900">
                <a:solidFill>
                  <a:schemeClr val="accen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chivo SemiBold"/>
              <a:buChar char="○"/>
              <a:defRPr sz="900">
                <a:solidFill>
                  <a:schemeClr val="accen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chivo SemiBold"/>
              <a:buChar char="■"/>
              <a:defRPr sz="900">
                <a:solidFill>
                  <a:schemeClr val="accen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chivo SemiBold"/>
              <a:buChar char="●"/>
              <a:defRPr sz="900">
                <a:solidFill>
                  <a:schemeClr val="accen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chivo SemiBold"/>
              <a:buChar char="○"/>
              <a:defRPr sz="900">
                <a:solidFill>
                  <a:schemeClr val="accen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chivo SemiBold"/>
              <a:buChar char="■"/>
              <a:defRPr sz="900">
                <a:solidFill>
                  <a:schemeClr val="accen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chivo SemiBold"/>
              <a:buChar char="●"/>
              <a:defRPr sz="900">
                <a:solidFill>
                  <a:schemeClr val="accen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chivo SemiBold"/>
              <a:buChar char="○"/>
              <a:defRPr sz="900">
                <a:solidFill>
                  <a:schemeClr val="accen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chivo SemiBold"/>
              <a:buChar char="■"/>
              <a:defRPr sz="900">
                <a:solidFill>
                  <a:schemeClr val="accen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ldNum" idx="3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2" name="Google Shape;112;p17"/>
          <p:cNvPicPr preferRelativeResize="0"/>
          <p:nvPr/>
        </p:nvPicPr>
        <p:blipFill rotWithShape="1">
          <a:blip r:embed="rId3">
            <a:alphaModFix/>
          </a:blip>
          <a:srcRect r="81455" b="-4340"/>
          <a:stretch/>
        </p:blipFill>
        <p:spPr>
          <a:xfrm rot="5400000">
            <a:off x="255763" y="4858862"/>
            <a:ext cx="177848" cy="1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layout">
  <p:cSld name="TITLE_2_2_2">
    <p:bg>
      <p:bgPr>
        <a:solidFill>
          <a:schemeClr val="dk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5" name="Google Shape;115;p18"/>
          <p:cNvPicPr preferRelativeResize="0"/>
          <p:nvPr/>
        </p:nvPicPr>
        <p:blipFill rotWithShape="1">
          <a:blip r:embed="rId2">
            <a:alphaModFix/>
          </a:blip>
          <a:srcRect l="7475"/>
          <a:stretch/>
        </p:blipFill>
        <p:spPr>
          <a:xfrm>
            <a:off x="683825" y="0"/>
            <a:ext cx="84601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5337188" y="1314950"/>
            <a:ext cx="3273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title" idx="2"/>
          </p:nvPr>
        </p:nvSpPr>
        <p:spPr>
          <a:xfrm>
            <a:off x="5343524" y="2461875"/>
            <a:ext cx="302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 Light"/>
              <a:buChar char="●"/>
              <a:defRPr sz="9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●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●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sldNum" idx="3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9" name="Google Shape;119;p18"/>
          <p:cNvPicPr preferRelativeResize="0"/>
          <p:nvPr/>
        </p:nvPicPr>
        <p:blipFill rotWithShape="1">
          <a:blip r:embed="rId3">
            <a:alphaModFix/>
          </a:blip>
          <a:srcRect r="81455" b="-4340"/>
          <a:stretch/>
        </p:blipFill>
        <p:spPr>
          <a:xfrm rot="5400000">
            <a:off x="255763" y="4858862"/>
            <a:ext cx="177848" cy="1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de by side">
  <p:cSld name="TITLE_2_2_1">
    <p:bg>
      <p:bgPr>
        <a:solidFill>
          <a:schemeClr val="dk1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2" name="Google Shape;122;p1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4" name="Google Shape;124;p19"/>
          <p:cNvPicPr preferRelativeResize="0"/>
          <p:nvPr/>
        </p:nvPicPr>
        <p:blipFill rotWithShape="1">
          <a:blip r:embed="rId2">
            <a:alphaModFix amt="20000"/>
          </a:blip>
          <a:srcRect t="-1786" b="17505"/>
          <a:stretch/>
        </p:blipFill>
        <p:spPr>
          <a:xfrm>
            <a:off x="5355063" y="81802"/>
            <a:ext cx="3005875" cy="506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9"/>
          <p:cNvSpPr txBox="1">
            <a:spLocks noGrp="1"/>
          </p:cNvSpPr>
          <p:nvPr>
            <p:ph type="title"/>
          </p:nvPr>
        </p:nvSpPr>
        <p:spPr>
          <a:xfrm>
            <a:off x="223550" y="468500"/>
            <a:ext cx="3912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title" idx="2"/>
          </p:nvPr>
        </p:nvSpPr>
        <p:spPr>
          <a:xfrm>
            <a:off x="231133" y="1108810"/>
            <a:ext cx="327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 Light"/>
              <a:buChar char="●"/>
              <a:defRPr sz="9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●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●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sldNum" idx="3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8" name="Google Shape;128;p19"/>
          <p:cNvPicPr preferRelativeResize="0"/>
          <p:nvPr/>
        </p:nvPicPr>
        <p:blipFill rotWithShape="1">
          <a:blip r:embed="rId3">
            <a:alphaModFix/>
          </a:blip>
          <a:srcRect r="81455" b="-4340"/>
          <a:stretch/>
        </p:blipFill>
        <p:spPr>
          <a:xfrm rot="5400000">
            <a:off x="255763" y="4858862"/>
            <a:ext cx="177848" cy="1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4 layout">
  <p:cSld name="TITLE_2_2_1_1">
    <p:bg>
      <p:bgPr>
        <a:solidFill>
          <a:schemeClr val="dk1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type="title"/>
          </p:nvPr>
        </p:nvSpPr>
        <p:spPr>
          <a:xfrm>
            <a:off x="223550" y="468500"/>
            <a:ext cx="200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2" name="Google Shape;132;p20"/>
          <p:cNvPicPr preferRelativeResize="0"/>
          <p:nvPr/>
        </p:nvPicPr>
        <p:blipFill rotWithShape="1">
          <a:blip r:embed="rId2">
            <a:alphaModFix/>
          </a:blip>
          <a:srcRect r="81455" b="-4340"/>
          <a:stretch/>
        </p:blipFill>
        <p:spPr>
          <a:xfrm rot="5400000">
            <a:off x="255763" y="4858862"/>
            <a:ext cx="177848" cy="15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0"/>
          <p:cNvSpPr/>
          <p:nvPr/>
        </p:nvSpPr>
        <p:spPr>
          <a:xfrm>
            <a:off x="2291650" y="0"/>
            <a:ext cx="685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title" idx="2"/>
          </p:nvPr>
        </p:nvSpPr>
        <p:spPr>
          <a:xfrm>
            <a:off x="231128" y="1549525"/>
            <a:ext cx="187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 Light"/>
              <a:buChar char="●"/>
              <a:defRPr sz="9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●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●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○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skervville"/>
              <a:buChar char="■"/>
              <a:defRPr sz="9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sldNum" idx="3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4 layout inverse">
  <p:cSld name="TITLE_2_2_1_1_1">
    <p:bg>
      <p:bgPr>
        <a:solidFill>
          <a:srgbClr val="FFFFFF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8" name="Google Shape;138;p21"/>
          <p:cNvSpPr/>
          <p:nvPr/>
        </p:nvSpPr>
        <p:spPr>
          <a:xfrm>
            <a:off x="2291650" y="0"/>
            <a:ext cx="68523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9" name="Google Shape;139;p21"/>
          <p:cNvPicPr preferRelativeResize="0"/>
          <p:nvPr/>
        </p:nvPicPr>
        <p:blipFill rotWithShape="1">
          <a:blip r:embed="rId2">
            <a:alphaModFix/>
          </a:blip>
          <a:srcRect r="80758"/>
          <a:stretch/>
        </p:blipFill>
        <p:spPr>
          <a:xfrm rot="5400000">
            <a:off x="261763" y="4864862"/>
            <a:ext cx="177848" cy="14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1"/>
          <p:cNvSpPr txBox="1">
            <a:spLocks noGrp="1"/>
          </p:cNvSpPr>
          <p:nvPr>
            <p:ph type="title"/>
          </p:nvPr>
        </p:nvSpPr>
        <p:spPr>
          <a:xfrm>
            <a:off x="223550" y="468500"/>
            <a:ext cx="200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title" idx="2"/>
          </p:nvPr>
        </p:nvSpPr>
        <p:spPr>
          <a:xfrm>
            <a:off x="231128" y="1549525"/>
            <a:ext cx="187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●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Baskervville"/>
              <a:buChar char="○"/>
              <a:defRPr sz="9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Baskervville"/>
              <a:buChar char="■"/>
              <a:defRPr sz="9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Baskervville"/>
              <a:buChar char="●"/>
              <a:defRPr sz="9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Baskervville"/>
              <a:buChar char="○"/>
              <a:defRPr sz="9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Baskervville"/>
              <a:buChar char="■"/>
              <a:defRPr sz="9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Baskervville"/>
              <a:buChar char="●"/>
              <a:defRPr sz="9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Baskervville"/>
              <a:buChar char="○"/>
              <a:defRPr sz="9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Baskervville"/>
              <a:buChar char="■"/>
              <a:defRPr sz="9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sldNum" idx="3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text - dark green">
  <p:cSld name="TITLE_2_1">
    <p:bg>
      <p:bgPr>
        <a:solidFill>
          <a:schemeClr val="dk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title"/>
          </p:nvPr>
        </p:nvSpPr>
        <p:spPr>
          <a:xfrm>
            <a:off x="311700" y="331950"/>
            <a:ext cx="8466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●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○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■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●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○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■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●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○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■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chivo"/>
              <a:buChar char="●"/>
              <a:defRPr sz="13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chivo"/>
              <a:buChar char="○"/>
              <a:defRPr sz="1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chivo"/>
              <a:buChar char="■"/>
              <a:defRPr sz="1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chivo"/>
              <a:buChar char="●"/>
              <a:defRPr sz="1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chivo"/>
              <a:buChar char="○"/>
              <a:defRPr sz="1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chivo"/>
              <a:buChar char="■"/>
              <a:defRPr sz="1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chivo"/>
              <a:buChar char="●"/>
              <a:defRPr sz="1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chivo"/>
              <a:buChar char="○"/>
              <a:defRPr sz="1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chivo"/>
              <a:buChar char="■"/>
              <a:defRPr sz="1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chivo"/>
              <a:buChar char="●"/>
              <a:defRPr sz="13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chivo"/>
              <a:buChar char="○"/>
              <a:defRPr sz="1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chivo"/>
              <a:buChar char="■"/>
              <a:defRPr sz="1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chivo"/>
              <a:buChar char="●"/>
              <a:defRPr sz="1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chivo"/>
              <a:buChar char="○"/>
              <a:defRPr sz="1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chivo"/>
              <a:buChar char="■"/>
              <a:defRPr sz="1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chivo"/>
              <a:buChar char="●"/>
              <a:defRPr sz="1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chivo"/>
              <a:buChar char="○"/>
              <a:defRPr sz="1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chivo"/>
              <a:buChar char="■"/>
              <a:defRPr sz="1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sldNum" idx="3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9" name="Google Shape;149;p22"/>
          <p:cNvPicPr preferRelativeResize="0"/>
          <p:nvPr/>
        </p:nvPicPr>
        <p:blipFill rotWithShape="1">
          <a:blip r:embed="rId2">
            <a:alphaModFix/>
          </a:blip>
          <a:srcRect r="81455" b="-4340"/>
          <a:stretch/>
        </p:blipFill>
        <p:spPr>
          <a:xfrm rot="5400000">
            <a:off x="255763" y="4858862"/>
            <a:ext cx="177848" cy="1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 text - dark green ">
  <p:cSld name="TITLE_2_1_2">
    <p:bg>
      <p:bgPr>
        <a:solidFill>
          <a:schemeClr val="dk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title"/>
          </p:nvPr>
        </p:nvSpPr>
        <p:spPr>
          <a:xfrm>
            <a:off x="311700" y="331950"/>
            <a:ext cx="8466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●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○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■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●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○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■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●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○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Baskervville"/>
              <a:buChar char="■"/>
              <a:defRPr sz="2200">
                <a:solidFill>
                  <a:srgbClr val="FFFFFF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685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ublic Sans"/>
              <a:buChar char="●"/>
              <a:defRPr sz="13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ublic Sans"/>
              <a:buChar char="○"/>
              <a:defRPr sz="11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ublic Sans"/>
              <a:buChar char="■"/>
              <a:defRPr sz="11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ublic Sans"/>
              <a:buChar char="●"/>
              <a:defRPr sz="11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ublic Sans"/>
              <a:buChar char="○"/>
              <a:defRPr sz="11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ublic Sans"/>
              <a:buChar char="■"/>
              <a:defRPr sz="11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ublic Sans"/>
              <a:buChar char="●"/>
              <a:defRPr sz="11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ublic Sans"/>
              <a:buChar char="○"/>
              <a:defRPr sz="11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ublic Sans"/>
              <a:buChar char="■"/>
              <a:defRPr sz="11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body" idx="2"/>
          </p:nvPr>
        </p:nvSpPr>
        <p:spPr>
          <a:xfrm>
            <a:off x="3202350" y="1152475"/>
            <a:ext cx="268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●"/>
              <a:defRPr sz="1300">
                <a:solidFill>
                  <a:srgbClr val="FFFFFF"/>
                </a:solidFill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 sz="1100">
                <a:solidFill>
                  <a:srgbClr val="FFFFFF"/>
                </a:solidFill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 sz="1100">
                <a:solidFill>
                  <a:srgbClr val="FFFFFF"/>
                </a:solidFill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 sz="1100">
                <a:solidFill>
                  <a:srgbClr val="FFFFFF"/>
                </a:solidFill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 sz="1100">
                <a:solidFill>
                  <a:srgbClr val="FFFFFF"/>
                </a:solidFill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 sz="1100">
                <a:solidFill>
                  <a:srgbClr val="FFFFFF"/>
                </a:solidFill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 sz="1100">
                <a:solidFill>
                  <a:srgbClr val="FFFFFF"/>
                </a:solidFill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 sz="1100">
                <a:solidFill>
                  <a:srgbClr val="FFFFFF"/>
                </a:solidFill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 sz="1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body" idx="3"/>
          </p:nvPr>
        </p:nvSpPr>
        <p:spPr>
          <a:xfrm>
            <a:off x="6093000" y="1152475"/>
            <a:ext cx="2685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ublic Sans"/>
              <a:buChar char="●"/>
              <a:defRPr sz="13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ublic Sans"/>
              <a:buChar char="○"/>
              <a:defRPr sz="11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ublic Sans"/>
              <a:buChar char="■"/>
              <a:defRPr sz="11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ublic Sans"/>
              <a:buChar char="●"/>
              <a:defRPr sz="11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ublic Sans"/>
              <a:buChar char="○"/>
              <a:defRPr sz="11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ublic Sans"/>
              <a:buChar char="■"/>
              <a:defRPr sz="11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ublic Sans"/>
              <a:buChar char="●"/>
              <a:defRPr sz="11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ublic Sans"/>
              <a:buChar char="○"/>
              <a:defRPr sz="11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ublic Sans"/>
              <a:buChar char="■"/>
              <a:defRPr sz="11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sldNum" idx="4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7" name="Google Shape;157;p23"/>
          <p:cNvPicPr preferRelativeResize="0"/>
          <p:nvPr/>
        </p:nvPicPr>
        <p:blipFill rotWithShape="1">
          <a:blip r:embed="rId2">
            <a:alphaModFix/>
          </a:blip>
          <a:srcRect r="81455" b="-4340"/>
          <a:stretch/>
        </p:blipFill>
        <p:spPr>
          <a:xfrm rot="5400000">
            <a:off x="255763" y="4858862"/>
            <a:ext cx="177848" cy="1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 text - white">
  <p:cSld name="TITLE_2_1_2_1">
    <p:bg>
      <p:bgPr>
        <a:solidFill>
          <a:srgbClr val="FFFFFF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0" name="Google Shape;160;p24"/>
          <p:cNvPicPr preferRelativeResize="0"/>
          <p:nvPr/>
        </p:nvPicPr>
        <p:blipFill rotWithShape="1">
          <a:blip r:embed="rId2">
            <a:alphaModFix/>
          </a:blip>
          <a:srcRect r="81455" b="3642"/>
          <a:stretch/>
        </p:blipFill>
        <p:spPr>
          <a:xfrm rot="5400000">
            <a:off x="261763" y="4864862"/>
            <a:ext cx="177848" cy="14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4"/>
          <p:cNvSpPr txBox="1">
            <a:spLocks noGrp="1"/>
          </p:cNvSpPr>
          <p:nvPr>
            <p:ph type="title"/>
          </p:nvPr>
        </p:nvSpPr>
        <p:spPr>
          <a:xfrm>
            <a:off x="311700" y="331950"/>
            <a:ext cx="8466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685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"/>
              <a:buChar char="●"/>
              <a:defRPr sz="13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●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●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163" name="Google Shape;163;p24"/>
          <p:cNvSpPr txBox="1">
            <a:spLocks noGrp="1"/>
          </p:cNvSpPr>
          <p:nvPr>
            <p:ph type="body" idx="2"/>
          </p:nvPr>
        </p:nvSpPr>
        <p:spPr>
          <a:xfrm>
            <a:off x="3202350" y="1152475"/>
            <a:ext cx="268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"/>
              <a:buChar char="●"/>
              <a:defRPr sz="13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●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●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164" name="Google Shape;164;p24"/>
          <p:cNvSpPr txBox="1">
            <a:spLocks noGrp="1"/>
          </p:cNvSpPr>
          <p:nvPr>
            <p:ph type="body" idx="3"/>
          </p:nvPr>
        </p:nvSpPr>
        <p:spPr>
          <a:xfrm>
            <a:off x="6093000" y="1152475"/>
            <a:ext cx="2685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"/>
              <a:buChar char="●"/>
              <a:defRPr sz="13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●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●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pic>
        <p:nvPicPr>
          <p:cNvPr id="165" name="Google Shape;165;p24"/>
          <p:cNvPicPr preferRelativeResize="0"/>
          <p:nvPr/>
        </p:nvPicPr>
        <p:blipFill rotWithShape="1">
          <a:blip r:embed="rId3">
            <a:alphaModFix/>
          </a:blip>
          <a:srcRect r="80758"/>
          <a:stretch/>
        </p:blipFill>
        <p:spPr>
          <a:xfrm rot="5400000">
            <a:off x="261763" y="4864862"/>
            <a:ext cx="177848" cy="14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4"/>
          <p:cNvSpPr txBox="1">
            <a:spLocks noGrp="1"/>
          </p:cNvSpPr>
          <p:nvPr>
            <p:ph type="sldNum" idx="4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text - white">
  <p:cSld name="TITLE_2_1_1">
    <p:bg>
      <p:bgPr>
        <a:solidFill>
          <a:srgbClr val="FFFFFF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9" name="Google Shape;169;p25"/>
          <p:cNvPicPr preferRelativeResize="0"/>
          <p:nvPr/>
        </p:nvPicPr>
        <p:blipFill rotWithShape="1">
          <a:blip r:embed="rId2">
            <a:alphaModFix/>
          </a:blip>
          <a:srcRect r="80758"/>
          <a:stretch/>
        </p:blipFill>
        <p:spPr>
          <a:xfrm rot="5400000">
            <a:off x="261763" y="4864862"/>
            <a:ext cx="177848" cy="14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5"/>
          <p:cNvSpPr txBox="1">
            <a:spLocks noGrp="1"/>
          </p:cNvSpPr>
          <p:nvPr>
            <p:ph type="title"/>
          </p:nvPr>
        </p:nvSpPr>
        <p:spPr>
          <a:xfrm>
            <a:off x="311700" y="331950"/>
            <a:ext cx="8466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171" name="Google Shape;171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"/>
              <a:buChar char="●"/>
              <a:defRPr sz="13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●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●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172" name="Google Shape;172;p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"/>
              <a:buChar char="●"/>
              <a:defRPr sz="13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●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●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case study">
  <p:cSld name="TITLE_2_1_1_1">
    <p:bg>
      <p:bgPr>
        <a:solidFill>
          <a:srgbClr val="FFFFFF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>
            <a:spLocks noGrp="1"/>
          </p:cNvSpPr>
          <p:nvPr>
            <p:ph type="title"/>
          </p:nvPr>
        </p:nvSpPr>
        <p:spPr>
          <a:xfrm>
            <a:off x="210300" y="1092350"/>
            <a:ext cx="2528700" cy="33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 SemiBold"/>
              <a:buChar char="●"/>
              <a:defRPr sz="13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 SemiBold"/>
              <a:buChar char="○"/>
              <a:defRPr sz="13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 SemiBold"/>
              <a:buChar char="■"/>
              <a:defRPr sz="13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 SemiBold"/>
              <a:buChar char="●"/>
              <a:defRPr sz="13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 SemiBold"/>
              <a:buChar char="○"/>
              <a:defRPr sz="13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 SemiBold"/>
              <a:buChar char="■"/>
              <a:defRPr sz="13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 SemiBold"/>
              <a:buChar char="●"/>
              <a:defRPr sz="13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 SemiBold"/>
              <a:buChar char="○"/>
              <a:defRPr sz="13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 SemiBold"/>
              <a:buChar char="■"/>
              <a:defRPr sz="13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>
            <a:endParaRPr/>
          </a:p>
        </p:txBody>
      </p:sp>
      <p:sp>
        <p:nvSpPr>
          <p:cNvPr id="175" name="Google Shape;175;p26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6" name="Google Shape;176;p26"/>
          <p:cNvPicPr preferRelativeResize="0"/>
          <p:nvPr/>
        </p:nvPicPr>
        <p:blipFill rotWithShape="1">
          <a:blip r:embed="rId2">
            <a:alphaModFix/>
          </a:blip>
          <a:srcRect r="80758"/>
          <a:stretch/>
        </p:blipFill>
        <p:spPr>
          <a:xfrm rot="5400000">
            <a:off x="261763" y="4864862"/>
            <a:ext cx="177848" cy="144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7" name="Google Shape;177;p26"/>
          <p:cNvCxnSpPr/>
          <p:nvPr/>
        </p:nvCxnSpPr>
        <p:spPr>
          <a:xfrm>
            <a:off x="3373425" y="1456000"/>
            <a:ext cx="204060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8" name="Google Shape;178;p26"/>
          <p:cNvCxnSpPr/>
          <p:nvPr/>
        </p:nvCxnSpPr>
        <p:spPr>
          <a:xfrm>
            <a:off x="3373425" y="3270200"/>
            <a:ext cx="20406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9" name="Google Shape;179;p26"/>
          <p:cNvSpPr txBox="1">
            <a:spLocks noGrp="1"/>
          </p:cNvSpPr>
          <p:nvPr>
            <p:ph type="title" idx="2"/>
          </p:nvPr>
        </p:nvSpPr>
        <p:spPr>
          <a:xfrm>
            <a:off x="3280750" y="1119125"/>
            <a:ext cx="2133300" cy="3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chivo"/>
              <a:buChar char="●"/>
              <a:defRPr sz="900" b="1"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chivo"/>
              <a:buChar char="○"/>
              <a:defRPr sz="900" b="1"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chivo"/>
              <a:buChar char="■"/>
              <a:defRPr sz="900" b="1"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chivo"/>
              <a:buChar char="●"/>
              <a:defRPr sz="900" b="1"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chivo"/>
              <a:buChar char="○"/>
              <a:defRPr sz="900" b="1"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chivo"/>
              <a:buChar char="■"/>
              <a:defRPr sz="900" b="1"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chivo"/>
              <a:buChar char="●"/>
              <a:defRPr sz="900" b="1"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chivo"/>
              <a:buChar char="○"/>
              <a:defRPr sz="900" b="1"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chivo"/>
              <a:buChar char="■"/>
              <a:defRPr sz="900" b="1"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180" name="Google Shape;180;p26"/>
          <p:cNvSpPr txBox="1">
            <a:spLocks noGrp="1"/>
          </p:cNvSpPr>
          <p:nvPr>
            <p:ph type="title" idx="3"/>
          </p:nvPr>
        </p:nvSpPr>
        <p:spPr>
          <a:xfrm>
            <a:off x="3280750" y="2929375"/>
            <a:ext cx="2071800" cy="3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Archivo"/>
              <a:buChar char="●"/>
              <a:defRPr sz="900" b="1">
                <a:solidFill>
                  <a:schemeClr val="accen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Archivo"/>
              <a:buChar char="○"/>
              <a:defRPr sz="900" b="1">
                <a:solidFill>
                  <a:schemeClr val="accent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Archivo"/>
              <a:buChar char="■"/>
              <a:defRPr sz="900" b="1">
                <a:solidFill>
                  <a:schemeClr val="accent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Archivo"/>
              <a:buChar char="●"/>
              <a:defRPr sz="900" b="1">
                <a:solidFill>
                  <a:schemeClr val="accent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Archivo"/>
              <a:buChar char="○"/>
              <a:defRPr sz="900" b="1">
                <a:solidFill>
                  <a:schemeClr val="accent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Archivo"/>
              <a:buChar char="■"/>
              <a:defRPr sz="900" b="1">
                <a:solidFill>
                  <a:schemeClr val="accent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Archivo"/>
              <a:buChar char="●"/>
              <a:defRPr sz="900" b="1">
                <a:solidFill>
                  <a:schemeClr val="accent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Archivo"/>
              <a:buChar char="○"/>
              <a:defRPr sz="900" b="1">
                <a:solidFill>
                  <a:schemeClr val="accent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Archivo"/>
              <a:buChar char="■"/>
              <a:defRPr sz="900" b="1">
                <a:solidFill>
                  <a:schemeClr val="accent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181" name="Google Shape;181;p26"/>
          <p:cNvSpPr txBox="1">
            <a:spLocks noGrp="1"/>
          </p:cNvSpPr>
          <p:nvPr>
            <p:ph type="title" idx="4"/>
          </p:nvPr>
        </p:nvSpPr>
        <p:spPr>
          <a:xfrm>
            <a:off x="3280750" y="3283599"/>
            <a:ext cx="2189400" cy="17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●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○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■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●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○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■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●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○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■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>
            <a:endParaRPr/>
          </a:p>
        </p:txBody>
      </p:sp>
      <p:sp>
        <p:nvSpPr>
          <p:cNvPr id="182" name="Google Shape;182;p26"/>
          <p:cNvSpPr txBox="1">
            <a:spLocks noGrp="1"/>
          </p:cNvSpPr>
          <p:nvPr>
            <p:ph type="title" idx="5"/>
          </p:nvPr>
        </p:nvSpPr>
        <p:spPr>
          <a:xfrm>
            <a:off x="3280750" y="1475375"/>
            <a:ext cx="2189400" cy="14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●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○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■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●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○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■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●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○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Light"/>
              <a:buChar char="■"/>
              <a:defRPr sz="900">
                <a:solidFill>
                  <a:schemeClr val="dk1"/>
                </a:solidFill>
                <a:latin typeface="Archivo Light"/>
                <a:ea typeface="Archivo Light"/>
                <a:cs typeface="Archivo Light"/>
                <a:sym typeface="Archiv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only">
  <p:cSld name="TITLE_2_1_1_1_1">
    <p:bg>
      <p:bgPr>
        <a:solidFill>
          <a:srgbClr val="FFFFFF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5" name="Google Shape;185;p27"/>
          <p:cNvPicPr preferRelativeResize="0"/>
          <p:nvPr/>
        </p:nvPicPr>
        <p:blipFill rotWithShape="1">
          <a:blip r:embed="rId2">
            <a:alphaModFix/>
          </a:blip>
          <a:srcRect r="80758"/>
          <a:stretch/>
        </p:blipFill>
        <p:spPr>
          <a:xfrm rot="5400000">
            <a:off x="261763" y="4864862"/>
            <a:ext cx="177848" cy="14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7"/>
          <p:cNvSpPr txBox="1">
            <a:spLocks noGrp="1"/>
          </p:cNvSpPr>
          <p:nvPr>
            <p:ph type="title"/>
          </p:nvPr>
        </p:nvSpPr>
        <p:spPr>
          <a:xfrm>
            <a:off x="251976" y="331950"/>
            <a:ext cx="8466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ngle customer view white">
  <p:cSld name="TITLE_2_1_1_1_1_1">
    <p:bg>
      <p:bgPr>
        <a:solidFill>
          <a:srgbClr val="FFFFFF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8"/>
          <p:cNvSpPr txBox="1">
            <a:spLocks noGrp="1"/>
          </p:cNvSpPr>
          <p:nvPr>
            <p:ph type="title"/>
          </p:nvPr>
        </p:nvSpPr>
        <p:spPr>
          <a:xfrm>
            <a:off x="6124700" y="1016975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chivo"/>
              <a:buChar char="●"/>
              <a:defRPr sz="8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189" name="Google Shape;189;p28"/>
          <p:cNvSpPr txBox="1">
            <a:spLocks noGrp="1"/>
          </p:cNvSpPr>
          <p:nvPr>
            <p:ph type="title" idx="2"/>
          </p:nvPr>
        </p:nvSpPr>
        <p:spPr>
          <a:xfrm>
            <a:off x="7341425" y="1016975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chivo"/>
              <a:buChar char="●"/>
              <a:defRPr sz="8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190" name="Google Shape;190;p28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1" name="Google Shape;191;p28"/>
          <p:cNvPicPr preferRelativeResize="0"/>
          <p:nvPr/>
        </p:nvPicPr>
        <p:blipFill rotWithShape="1">
          <a:blip r:embed="rId2">
            <a:alphaModFix/>
          </a:blip>
          <a:srcRect r="80758"/>
          <a:stretch/>
        </p:blipFill>
        <p:spPr>
          <a:xfrm rot="5400000">
            <a:off x="261763" y="4864862"/>
            <a:ext cx="177848" cy="14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8"/>
          <p:cNvSpPr txBox="1">
            <a:spLocks noGrp="1"/>
          </p:cNvSpPr>
          <p:nvPr>
            <p:ph type="title" idx="3"/>
          </p:nvPr>
        </p:nvSpPr>
        <p:spPr>
          <a:xfrm>
            <a:off x="245797" y="331950"/>
            <a:ext cx="3988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193" name="Google Shape;193;p28"/>
          <p:cNvSpPr txBox="1"/>
          <p:nvPr/>
        </p:nvSpPr>
        <p:spPr>
          <a:xfrm>
            <a:off x="5011651" y="4321397"/>
            <a:ext cx="1410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50" tIns="51450" rIns="51450" bIns="514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1000" b="1" i="0" u="none" strike="noStrike" cap="non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TRANSACTION</a:t>
            </a:r>
            <a:endParaRPr sz="1000" b="1" i="0" u="none" strike="noStrike" cap="non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94" name="Google Shape;194;p28"/>
          <p:cNvSpPr/>
          <p:nvPr/>
        </p:nvSpPr>
        <p:spPr>
          <a:xfrm>
            <a:off x="4574788" y="4328983"/>
            <a:ext cx="331830" cy="24127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3436" y="17550"/>
                </a:moveTo>
                <a:lnTo>
                  <a:pt x="10309" y="17550"/>
                </a:lnTo>
                <a:cubicBezTo>
                  <a:pt x="10580" y="17550"/>
                  <a:pt x="10800" y="17248"/>
                  <a:pt x="10800" y="16875"/>
                </a:cubicBezTo>
                <a:cubicBezTo>
                  <a:pt x="10800" y="16503"/>
                  <a:pt x="10580" y="16200"/>
                  <a:pt x="10309" y="16200"/>
                </a:cubicBezTo>
                <a:lnTo>
                  <a:pt x="3436" y="16200"/>
                </a:lnTo>
                <a:cubicBezTo>
                  <a:pt x="3166" y="16200"/>
                  <a:pt x="2945" y="16503"/>
                  <a:pt x="2945" y="16875"/>
                </a:cubicBezTo>
                <a:cubicBezTo>
                  <a:pt x="2945" y="17248"/>
                  <a:pt x="3166" y="17550"/>
                  <a:pt x="3436" y="17550"/>
                </a:cubicBezTo>
                <a:moveTo>
                  <a:pt x="3436" y="14850"/>
                </a:moveTo>
                <a:lnTo>
                  <a:pt x="12273" y="14850"/>
                </a:lnTo>
                <a:cubicBezTo>
                  <a:pt x="12544" y="14850"/>
                  <a:pt x="12764" y="14548"/>
                  <a:pt x="12764" y="14175"/>
                </a:cubicBezTo>
                <a:cubicBezTo>
                  <a:pt x="12764" y="13803"/>
                  <a:pt x="12544" y="13500"/>
                  <a:pt x="12273" y="13500"/>
                </a:cubicBezTo>
                <a:lnTo>
                  <a:pt x="3436" y="13500"/>
                </a:lnTo>
                <a:cubicBezTo>
                  <a:pt x="3166" y="13500"/>
                  <a:pt x="2945" y="13803"/>
                  <a:pt x="2945" y="14175"/>
                </a:cubicBezTo>
                <a:cubicBezTo>
                  <a:pt x="2945" y="14548"/>
                  <a:pt x="3166" y="14850"/>
                  <a:pt x="3436" y="14850"/>
                </a:cubicBezTo>
                <a:moveTo>
                  <a:pt x="20618" y="4050"/>
                </a:moveTo>
                <a:lnTo>
                  <a:pt x="982" y="4050"/>
                </a:lnTo>
                <a:lnTo>
                  <a:pt x="982" y="1350"/>
                </a:lnTo>
                <a:lnTo>
                  <a:pt x="20618" y="1350"/>
                </a:lnTo>
                <a:cubicBezTo>
                  <a:pt x="20618" y="1350"/>
                  <a:pt x="20618" y="4050"/>
                  <a:pt x="20618" y="4050"/>
                </a:cubicBezTo>
                <a:close/>
                <a:moveTo>
                  <a:pt x="20618" y="20250"/>
                </a:moveTo>
                <a:lnTo>
                  <a:pt x="982" y="20250"/>
                </a:lnTo>
                <a:lnTo>
                  <a:pt x="982" y="9450"/>
                </a:lnTo>
                <a:lnTo>
                  <a:pt x="20618" y="9450"/>
                </a:lnTo>
                <a:cubicBezTo>
                  <a:pt x="20618" y="9450"/>
                  <a:pt x="20618" y="20250"/>
                  <a:pt x="20618" y="20250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605"/>
                  <a:pt x="0" y="1350"/>
                </a:cubicBezTo>
                <a:lnTo>
                  <a:pt x="0" y="20250"/>
                </a:lnTo>
                <a:cubicBezTo>
                  <a:pt x="0" y="20995"/>
                  <a:pt x="440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0995"/>
                  <a:pt x="21600" y="20250"/>
                </a:cubicBezTo>
                <a:lnTo>
                  <a:pt x="21600" y="1350"/>
                </a:lnTo>
                <a:cubicBezTo>
                  <a:pt x="21600" y="605"/>
                  <a:pt x="21160" y="0"/>
                  <a:pt x="20618" y="0"/>
                </a:cubicBezTo>
                <a:moveTo>
                  <a:pt x="16200" y="17550"/>
                </a:moveTo>
                <a:lnTo>
                  <a:pt x="18164" y="17550"/>
                </a:lnTo>
                <a:cubicBezTo>
                  <a:pt x="18434" y="17550"/>
                  <a:pt x="18655" y="17248"/>
                  <a:pt x="18655" y="16875"/>
                </a:cubicBezTo>
                <a:lnTo>
                  <a:pt x="18655" y="14175"/>
                </a:lnTo>
                <a:cubicBezTo>
                  <a:pt x="18655" y="13803"/>
                  <a:pt x="18434" y="13500"/>
                  <a:pt x="18164" y="13500"/>
                </a:cubicBezTo>
                <a:lnTo>
                  <a:pt x="16200" y="13500"/>
                </a:lnTo>
                <a:cubicBezTo>
                  <a:pt x="15929" y="13500"/>
                  <a:pt x="15709" y="13803"/>
                  <a:pt x="15709" y="14175"/>
                </a:cubicBezTo>
                <a:lnTo>
                  <a:pt x="15709" y="16875"/>
                </a:lnTo>
                <a:cubicBezTo>
                  <a:pt x="15709" y="17248"/>
                  <a:pt x="15929" y="17550"/>
                  <a:pt x="16200" y="1755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28550" tIns="28550" rIns="28550" bIns="2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cxnSp>
        <p:nvCxnSpPr>
          <p:cNvPr id="195" name="Google Shape;195;p28"/>
          <p:cNvCxnSpPr/>
          <p:nvPr/>
        </p:nvCxnSpPr>
        <p:spPr>
          <a:xfrm>
            <a:off x="5066250" y="3987325"/>
            <a:ext cx="3486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6" name="Google Shape;196;p28"/>
          <p:cNvSpPr txBox="1"/>
          <p:nvPr/>
        </p:nvSpPr>
        <p:spPr>
          <a:xfrm>
            <a:off x="5020167" y="3467060"/>
            <a:ext cx="1410600" cy="2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50" tIns="51450" rIns="51450" bIns="514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1000" b="1" i="0" u="none" strike="noStrike" cap="none">
                <a:solidFill>
                  <a:schemeClr val="accent2"/>
                </a:solidFill>
                <a:latin typeface="Archivo"/>
                <a:ea typeface="Archivo"/>
                <a:cs typeface="Archivo"/>
                <a:sym typeface="Archivo"/>
              </a:rPr>
              <a:t>SOCIAL</a:t>
            </a:r>
            <a:endParaRPr sz="1000" b="1" i="0" u="none" strike="noStrike" cap="none">
              <a:solidFill>
                <a:schemeClr val="accen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97" name="Google Shape;197;p28"/>
          <p:cNvSpPr/>
          <p:nvPr/>
        </p:nvSpPr>
        <p:spPr>
          <a:xfrm>
            <a:off x="4574786" y="3450953"/>
            <a:ext cx="331830" cy="30164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8550" tIns="28550" rIns="28550" bIns="2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cxnSp>
        <p:nvCxnSpPr>
          <p:cNvPr id="198" name="Google Shape;198;p28"/>
          <p:cNvCxnSpPr/>
          <p:nvPr/>
        </p:nvCxnSpPr>
        <p:spPr>
          <a:xfrm>
            <a:off x="5066250" y="3216233"/>
            <a:ext cx="3486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9" name="Google Shape;199;p28"/>
          <p:cNvSpPr txBox="1"/>
          <p:nvPr/>
        </p:nvSpPr>
        <p:spPr>
          <a:xfrm>
            <a:off x="5020167" y="2688924"/>
            <a:ext cx="1487100" cy="2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50" tIns="51450" rIns="51450" bIns="514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1000" b="1"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rPr>
              <a:t>STORE</a:t>
            </a:r>
            <a:endParaRPr sz="1000" b="1" i="0" u="none" strike="noStrike" cap="none">
              <a:solidFill>
                <a:schemeClr val="accen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00" name="Google Shape;200;p28"/>
          <p:cNvSpPr/>
          <p:nvPr/>
        </p:nvSpPr>
        <p:spPr>
          <a:xfrm>
            <a:off x="4606276" y="2645974"/>
            <a:ext cx="268812" cy="36941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800" y="10800"/>
                </a:moveTo>
                <a:cubicBezTo>
                  <a:pt x="8563" y="10800"/>
                  <a:pt x="6750" y="9481"/>
                  <a:pt x="6750" y="7855"/>
                </a:cubicBezTo>
                <a:cubicBezTo>
                  <a:pt x="6750" y="6228"/>
                  <a:pt x="8563" y="4909"/>
                  <a:pt x="10800" y="4909"/>
                </a:cubicBezTo>
                <a:cubicBezTo>
                  <a:pt x="13037" y="4909"/>
                  <a:pt x="14850" y="6228"/>
                  <a:pt x="14850" y="7855"/>
                </a:cubicBezTo>
                <a:cubicBezTo>
                  <a:pt x="14850" y="9481"/>
                  <a:pt x="13037" y="10800"/>
                  <a:pt x="10800" y="10800"/>
                </a:cubicBezTo>
                <a:moveTo>
                  <a:pt x="10800" y="3927"/>
                </a:moveTo>
                <a:cubicBezTo>
                  <a:pt x="7817" y="3927"/>
                  <a:pt x="5400" y="5686"/>
                  <a:pt x="5400" y="7855"/>
                </a:cubicBezTo>
                <a:cubicBezTo>
                  <a:pt x="5400" y="10023"/>
                  <a:pt x="7817" y="11782"/>
                  <a:pt x="10800" y="11782"/>
                </a:cubicBezTo>
                <a:cubicBezTo>
                  <a:pt x="13783" y="11782"/>
                  <a:pt x="16200" y="10023"/>
                  <a:pt x="16200" y="7855"/>
                </a:cubicBezTo>
                <a:cubicBezTo>
                  <a:pt x="16200" y="5686"/>
                  <a:pt x="13783" y="3927"/>
                  <a:pt x="10800" y="3927"/>
                </a:cubicBezTo>
                <a:moveTo>
                  <a:pt x="10800" y="20127"/>
                </a:moveTo>
                <a:cubicBezTo>
                  <a:pt x="10800" y="20127"/>
                  <a:pt x="1350" y="13745"/>
                  <a:pt x="1350" y="7855"/>
                </a:cubicBezTo>
                <a:cubicBezTo>
                  <a:pt x="1350" y="4059"/>
                  <a:pt x="5581" y="982"/>
                  <a:pt x="10800" y="982"/>
                </a:cubicBezTo>
                <a:cubicBezTo>
                  <a:pt x="16019" y="982"/>
                  <a:pt x="20250" y="4059"/>
                  <a:pt x="20250" y="7855"/>
                </a:cubicBezTo>
                <a:cubicBezTo>
                  <a:pt x="20250" y="13745"/>
                  <a:pt x="10800" y="20127"/>
                  <a:pt x="10800" y="20127"/>
                </a:cubicBezTo>
                <a:moveTo>
                  <a:pt x="10800" y="0"/>
                </a:moveTo>
                <a:cubicBezTo>
                  <a:pt x="4836" y="0"/>
                  <a:pt x="0" y="3517"/>
                  <a:pt x="0" y="7855"/>
                </a:cubicBezTo>
                <a:cubicBezTo>
                  <a:pt x="0" y="14236"/>
                  <a:pt x="10800" y="21600"/>
                  <a:pt x="10800" y="21600"/>
                </a:cubicBezTo>
                <a:cubicBezTo>
                  <a:pt x="10800" y="21600"/>
                  <a:pt x="21600" y="14236"/>
                  <a:pt x="21600" y="7855"/>
                </a:cubicBezTo>
                <a:cubicBezTo>
                  <a:pt x="21600" y="3517"/>
                  <a:pt x="16764" y="0"/>
                  <a:pt x="10800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8550" tIns="28550" rIns="28550" bIns="2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cxnSp>
        <p:nvCxnSpPr>
          <p:cNvPr id="201" name="Google Shape;201;p28"/>
          <p:cNvCxnSpPr/>
          <p:nvPr/>
        </p:nvCxnSpPr>
        <p:spPr>
          <a:xfrm>
            <a:off x="5066250" y="2445141"/>
            <a:ext cx="3486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2" name="Google Shape;202;p28"/>
          <p:cNvSpPr txBox="1"/>
          <p:nvPr/>
        </p:nvSpPr>
        <p:spPr>
          <a:xfrm>
            <a:off x="5020167" y="1917189"/>
            <a:ext cx="1314600" cy="2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50" tIns="51450" rIns="51450" bIns="514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1000" b="1" i="0" u="none" strike="noStrike" cap="none"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rPr>
              <a:t>EMAIL</a:t>
            </a:r>
            <a:endParaRPr sz="1000" b="1" i="0" u="none" strike="noStrike" cap="none">
              <a:solidFill>
                <a:schemeClr val="accent4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03" name="Google Shape;203;p28"/>
          <p:cNvSpPr/>
          <p:nvPr/>
        </p:nvSpPr>
        <p:spPr>
          <a:xfrm>
            <a:off x="4588729" y="1941051"/>
            <a:ext cx="303858" cy="22096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28550" tIns="28550" rIns="28550" bIns="2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cxnSp>
        <p:nvCxnSpPr>
          <p:cNvPr id="204" name="Google Shape;204;p28"/>
          <p:cNvCxnSpPr/>
          <p:nvPr/>
        </p:nvCxnSpPr>
        <p:spPr>
          <a:xfrm>
            <a:off x="5066250" y="1674049"/>
            <a:ext cx="3486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5" name="Google Shape;205;p28"/>
          <p:cNvSpPr/>
          <p:nvPr/>
        </p:nvSpPr>
        <p:spPr>
          <a:xfrm>
            <a:off x="4606248" y="1153537"/>
            <a:ext cx="268812" cy="26875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9145" y="1964"/>
                </a:moveTo>
                <a:lnTo>
                  <a:pt x="8345" y="1964"/>
                </a:lnTo>
                <a:cubicBezTo>
                  <a:pt x="8075" y="1964"/>
                  <a:pt x="7855" y="2184"/>
                  <a:pt x="7855" y="2455"/>
                </a:cubicBezTo>
                <a:cubicBezTo>
                  <a:pt x="7855" y="2726"/>
                  <a:pt x="8075" y="2945"/>
                  <a:pt x="8345" y="2945"/>
                </a:cubicBezTo>
                <a:lnTo>
                  <a:pt x="19145" y="2945"/>
                </a:lnTo>
                <a:cubicBezTo>
                  <a:pt x="19416" y="2945"/>
                  <a:pt x="19636" y="2726"/>
                  <a:pt x="19636" y="2455"/>
                </a:cubicBezTo>
                <a:cubicBezTo>
                  <a:pt x="19636" y="2184"/>
                  <a:pt x="19416" y="1964"/>
                  <a:pt x="19145" y="1964"/>
                </a:cubicBezTo>
                <a:moveTo>
                  <a:pt x="20618" y="3927"/>
                </a:moveTo>
                <a:lnTo>
                  <a:pt x="982" y="3927"/>
                </a:ln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3927"/>
                  <a:pt x="20618" y="3927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4909"/>
                </a:lnTo>
                <a:lnTo>
                  <a:pt x="20618" y="4909"/>
                </a:lnTo>
                <a:cubicBezTo>
                  <a:pt x="20618" y="4909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6382" y="1964"/>
                </a:moveTo>
                <a:cubicBezTo>
                  <a:pt x="6111" y="1964"/>
                  <a:pt x="5891" y="2184"/>
                  <a:pt x="5891" y="2455"/>
                </a:cubicBezTo>
                <a:cubicBezTo>
                  <a:pt x="5891" y="2726"/>
                  <a:pt x="6111" y="2945"/>
                  <a:pt x="6382" y="2945"/>
                </a:cubicBezTo>
                <a:cubicBezTo>
                  <a:pt x="6653" y="2945"/>
                  <a:pt x="6873" y="2726"/>
                  <a:pt x="6873" y="2455"/>
                </a:cubicBezTo>
                <a:cubicBezTo>
                  <a:pt x="6873" y="2184"/>
                  <a:pt x="6653" y="1964"/>
                  <a:pt x="6382" y="1964"/>
                </a:cubicBezTo>
                <a:moveTo>
                  <a:pt x="4418" y="1964"/>
                </a:moveTo>
                <a:cubicBezTo>
                  <a:pt x="4147" y="1964"/>
                  <a:pt x="3927" y="2184"/>
                  <a:pt x="3927" y="2455"/>
                </a:cubicBezTo>
                <a:cubicBezTo>
                  <a:pt x="3927" y="2726"/>
                  <a:pt x="4147" y="2945"/>
                  <a:pt x="4418" y="2945"/>
                </a:cubicBezTo>
                <a:cubicBezTo>
                  <a:pt x="4689" y="2945"/>
                  <a:pt x="4909" y="2726"/>
                  <a:pt x="4909" y="2455"/>
                </a:cubicBezTo>
                <a:cubicBezTo>
                  <a:pt x="4909" y="2184"/>
                  <a:pt x="4689" y="1964"/>
                  <a:pt x="4418" y="1964"/>
                </a:cubicBezTo>
                <a:moveTo>
                  <a:pt x="2455" y="1964"/>
                </a:moveTo>
                <a:cubicBezTo>
                  <a:pt x="2184" y="1964"/>
                  <a:pt x="1964" y="2184"/>
                  <a:pt x="1964" y="2455"/>
                </a:cubicBezTo>
                <a:cubicBezTo>
                  <a:pt x="1964" y="2726"/>
                  <a:pt x="2184" y="2945"/>
                  <a:pt x="2455" y="2945"/>
                </a:cubicBezTo>
                <a:cubicBezTo>
                  <a:pt x="2725" y="2945"/>
                  <a:pt x="2945" y="2726"/>
                  <a:pt x="2945" y="2455"/>
                </a:cubicBezTo>
                <a:cubicBezTo>
                  <a:pt x="2945" y="2184"/>
                  <a:pt x="2725" y="1964"/>
                  <a:pt x="2455" y="1964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28550" tIns="28550" rIns="28550" bIns="2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06" name="Google Shape;206;p28"/>
          <p:cNvSpPr txBox="1"/>
          <p:nvPr/>
        </p:nvSpPr>
        <p:spPr>
          <a:xfrm>
            <a:off x="5011697" y="1139043"/>
            <a:ext cx="1150200" cy="2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50" tIns="51450" rIns="51450" bIns="514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1000" b="1" i="0" u="none" strike="noStrike" cap="none">
                <a:solidFill>
                  <a:schemeClr val="accent5"/>
                </a:solidFill>
                <a:latin typeface="Archivo"/>
                <a:ea typeface="Archivo"/>
                <a:cs typeface="Archivo"/>
                <a:sym typeface="Archivo"/>
              </a:rPr>
              <a:t>WEB</a:t>
            </a:r>
            <a:endParaRPr sz="1000" b="1" i="0" u="none" strike="noStrike" cap="none">
              <a:solidFill>
                <a:schemeClr val="accent5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cxnSp>
        <p:nvCxnSpPr>
          <p:cNvPr id="207" name="Google Shape;207;p28"/>
          <p:cNvCxnSpPr/>
          <p:nvPr/>
        </p:nvCxnSpPr>
        <p:spPr>
          <a:xfrm>
            <a:off x="5066250" y="907650"/>
            <a:ext cx="3486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8" name="Google Shape;208;p28"/>
          <p:cNvSpPr txBox="1">
            <a:spLocks noGrp="1"/>
          </p:cNvSpPr>
          <p:nvPr>
            <p:ph type="title" idx="4"/>
          </p:nvPr>
        </p:nvSpPr>
        <p:spPr>
          <a:xfrm>
            <a:off x="6124700" y="523075"/>
            <a:ext cx="12552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Archivo"/>
              <a:buChar char="●"/>
              <a:defRPr sz="800" b="1">
                <a:solidFill>
                  <a:schemeClr val="accent3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●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●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209" name="Google Shape;209;p28"/>
          <p:cNvSpPr txBox="1">
            <a:spLocks noGrp="1"/>
          </p:cNvSpPr>
          <p:nvPr>
            <p:ph type="title" idx="5"/>
          </p:nvPr>
        </p:nvSpPr>
        <p:spPr>
          <a:xfrm>
            <a:off x="7341425" y="523075"/>
            <a:ext cx="12552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Archivo"/>
              <a:buChar char="●"/>
              <a:defRPr sz="800" b="1">
                <a:solidFill>
                  <a:schemeClr val="accent3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●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●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210" name="Google Shape;210;p28"/>
          <p:cNvSpPr txBox="1">
            <a:spLocks noGrp="1"/>
          </p:cNvSpPr>
          <p:nvPr>
            <p:ph type="title" idx="6"/>
          </p:nvPr>
        </p:nvSpPr>
        <p:spPr>
          <a:xfrm>
            <a:off x="6124700" y="1776901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chivo"/>
              <a:buChar char="●"/>
              <a:defRPr sz="8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11" name="Google Shape;211;p28"/>
          <p:cNvSpPr txBox="1">
            <a:spLocks noGrp="1"/>
          </p:cNvSpPr>
          <p:nvPr>
            <p:ph type="title" idx="7"/>
          </p:nvPr>
        </p:nvSpPr>
        <p:spPr>
          <a:xfrm>
            <a:off x="7341425" y="1776901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chivo"/>
              <a:buChar char="●"/>
              <a:defRPr sz="8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12" name="Google Shape;212;p28"/>
          <p:cNvSpPr txBox="1">
            <a:spLocks noGrp="1"/>
          </p:cNvSpPr>
          <p:nvPr>
            <p:ph type="title" idx="8"/>
          </p:nvPr>
        </p:nvSpPr>
        <p:spPr>
          <a:xfrm>
            <a:off x="6124700" y="2546989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chivo"/>
              <a:buChar char="●"/>
              <a:defRPr sz="8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13" name="Google Shape;213;p28"/>
          <p:cNvSpPr txBox="1">
            <a:spLocks noGrp="1"/>
          </p:cNvSpPr>
          <p:nvPr>
            <p:ph type="title" idx="9"/>
          </p:nvPr>
        </p:nvSpPr>
        <p:spPr>
          <a:xfrm>
            <a:off x="7341425" y="2546989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chivo"/>
              <a:buChar char="●"/>
              <a:defRPr sz="8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14" name="Google Shape;214;p28"/>
          <p:cNvSpPr txBox="1">
            <a:spLocks noGrp="1"/>
          </p:cNvSpPr>
          <p:nvPr>
            <p:ph type="title" idx="13"/>
          </p:nvPr>
        </p:nvSpPr>
        <p:spPr>
          <a:xfrm>
            <a:off x="6124700" y="3316002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chivo"/>
              <a:buChar char="●"/>
              <a:defRPr sz="8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15" name="Google Shape;215;p28"/>
          <p:cNvSpPr txBox="1">
            <a:spLocks noGrp="1"/>
          </p:cNvSpPr>
          <p:nvPr>
            <p:ph type="title" idx="14"/>
          </p:nvPr>
        </p:nvSpPr>
        <p:spPr>
          <a:xfrm>
            <a:off x="7341425" y="3316002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chivo"/>
              <a:buChar char="●"/>
              <a:defRPr sz="8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16" name="Google Shape;216;p28"/>
          <p:cNvSpPr txBox="1">
            <a:spLocks noGrp="1"/>
          </p:cNvSpPr>
          <p:nvPr>
            <p:ph type="title" idx="15"/>
          </p:nvPr>
        </p:nvSpPr>
        <p:spPr>
          <a:xfrm>
            <a:off x="6124700" y="4151288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chivo"/>
              <a:buChar char="●"/>
              <a:defRPr sz="8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17" name="Google Shape;217;p28"/>
          <p:cNvSpPr txBox="1">
            <a:spLocks noGrp="1"/>
          </p:cNvSpPr>
          <p:nvPr>
            <p:ph type="title" idx="16"/>
          </p:nvPr>
        </p:nvSpPr>
        <p:spPr>
          <a:xfrm>
            <a:off x="7341425" y="4151288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chivo"/>
              <a:buChar char="●"/>
              <a:defRPr sz="8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●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○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"/>
              <a:buChar char="■"/>
              <a:defRPr sz="9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ngle customer view white 1">
  <p:cSld name="TITLE_2_1_1_1_1_1_1">
    <p:bg>
      <p:bgPr>
        <a:solidFill>
          <a:schemeClr val="dk1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title"/>
          </p:nvPr>
        </p:nvSpPr>
        <p:spPr>
          <a:xfrm>
            <a:off x="6124700" y="1016975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chivo"/>
              <a:buChar char="●"/>
              <a:defRPr sz="8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20" name="Google Shape;220;p29"/>
          <p:cNvSpPr txBox="1">
            <a:spLocks noGrp="1"/>
          </p:cNvSpPr>
          <p:nvPr>
            <p:ph type="title" idx="2"/>
          </p:nvPr>
        </p:nvSpPr>
        <p:spPr>
          <a:xfrm>
            <a:off x="7341425" y="1016975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chivo"/>
              <a:buChar char="●"/>
              <a:defRPr sz="8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21" name="Google Shape;221;p29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2" name="Google Shape;222;p29"/>
          <p:cNvPicPr preferRelativeResize="0"/>
          <p:nvPr/>
        </p:nvPicPr>
        <p:blipFill rotWithShape="1">
          <a:blip r:embed="rId2">
            <a:alphaModFix/>
          </a:blip>
          <a:srcRect r="80758"/>
          <a:stretch/>
        </p:blipFill>
        <p:spPr>
          <a:xfrm rot="5400000">
            <a:off x="261763" y="4864862"/>
            <a:ext cx="177848" cy="14487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9"/>
          <p:cNvSpPr txBox="1">
            <a:spLocks noGrp="1"/>
          </p:cNvSpPr>
          <p:nvPr>
            <p:ph type="title" idx="3"/>
          </p:nvPr>
        </p:nvSpPr>
        <p:spPr>
          <a:xfrm>
            <a:off x="245797" y="331950"/>
            <a:ext cx="3988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224" name="Google Shape;224;p29"/>
          <p:cNvSpPr txBox="1"/>
          <p:nvPr/>
        </p:nvSpPr>
        <p:spPr>
          <a:xfrm>
            <a:off x="5011651" y="4321397"/>
            <a:ext cx="1410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50" tIns="51450" rIns="51450" bIns="514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1000" b="1" i="0" u="none" strike="noStrike" cap="non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TRANSACTION</a:t>
            </a:r>
            <a:endParaRPr sz="1000" b="1" i="0" u="none" strike="noStrike" cap="non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25" name="Google Shape;225;p29"/>
          <p:cNvSpPr/>
          <p:nvPr/>
        </p:nvSpPr>
        <p:spPr>
          <a:xfrm>
            <a:off x="4574788" y="4328983"/>
            <a:ext cx="331830" cy="24127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3436" y="17550"/>
                </a:moveTo>
                <a:lnTo>
                  <a:pt x="10309" y="17550"/>
                </a:lnTo>
                <a:cubicBezTo>
                  <a:pt x="10580" y="17550"/>
                  <a:pt x="10800" y="17248"/>
                  <a:pt x="10800" y="16875"/>
                </a:cubicBezTo>
                <a:cubicBezTo>
                  <a:pt x="10800" y="16503"/>
                  <a:pt x="10580" y="16200"/>
                  <a:pt x="10309" y="16200"/>
                </a:cubicBezTo>
                <a:lnTo>
                  <a:pt x="3436" y="16200"/>
                </a:lnTo>
                <a:cubicBezTo>
                  <a:pt x="3166" y="16200"/>
                  <a:pt x="2945" y="16503"/>
                  <a:pt x="2945" y="16875"/>
                </a:cubicBezTo>
                <a:cubicBezTo>
                  <a:pt x="2945" y="17248"/>
                  <a:pt x="3166" y="17550"/>
                  <a:pt x="3436" y="17550"/>
                </a:cubicBezTo>
                <a:moveTo>
                  <a:pt x="3436" y="14850"/>
                </a:moveTo>
                <a:lnTo>
                  <a:pt x="12273" y="14850"/>
                </a:lnTo>
                <a:cubicBezTo>
                  <a:pt x="12544" y="14850"/>
                  <a:pt x="12764" y="14548"/>
                  <a:pt x="12764" y="14175"/>
                </a:cubicBezTo>
                <a:cubicBezTo>
                  <a:pt x="12764" y="13803"/>
                  <a:pt x="12544" y="13500"/>
                  <a:pt x="12273" y="13500"/>
                </a:cubicBezTo>
                <a:lnTo>
                  <a:pt x="3436" y="13500"/>
                </a:lnTo>
                <a:cubicBezTo>
                  <a:pt x="3166" y="13500"/>
                  <a:pt x="2945" y="13803"/>
                  <a:pt x="2945" y="14175"/>
                </a:cubicBezTo>
                <a:cubicBezTo>
                  <a:pt x="2945" y="14548"/>
                  <a:pt x="3166" y="14850"/>
                  <a:pt x="3436" y="14850"/>
                </a:cubicBezTo>
                <a:moveTo>
                  <a:pt x="20618" y="4050"/>
                </a:moveTo>
                <a:lnTo>
                  <a:pt x="982" y="4050"/>
                </a:lnTo>
                <a:lnTo>
                  <a:pt x="982" y="1350"/>
                </a:lnTo>
                <a:lnTo>
                  <a:pt x="20618" y="1350"/>
                </a:lnTo>
                <a:cubicBezTo>
                  <a:pt x="20618" y="1350"/>
                  <a:pt x="20618" y="4050"/>
                  <a:pt x="20618" y="4050"/>
                </a:cubicBezTo>
                <a:close/>
                <a:moveTo>
                  <a:pt x="20618" y="20250"/>
                </a:moveTo>
                <a:lnTo>
                  <a:pt x="982" y="20250"/>
                </a:lnTo>
                <a:lnTo>
                  <a:pt x="982" y="9450"/>
                </a:lnTo>
                <a:lnTo>
                  <a:pt x="20618" y="9450"/>
                </a:lnTo>
                <a:cubicBezTo>
                  <a:pt x="20618" y="9450"/>
                  <a:pt x="20618" y="20250"/>
                  <a:pt x="20618" y="20250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605"/>
                  <a:pt x="0" y="1350"/>
                </a:cubicBezTo>
                <a:lnTo>
                  <a:pt x="0" y="20250"/>
                </a:lnTo>
                <a:cubicBezTo>
                  <a:pt x="0" y="20995"/>
                  <a:pt x="440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0995"/>
                  <a:pt x="21600" y="20250"/>
                </a:cubicBezTo>
                <a:lnTo>
                  <a:pt x="21600" y="1350"/>
                </a:lnTo>
                <a:cubicBezTo>
                  <a:pt x="21600" y="605"/>
                  <a:pt x="21160" y="0"/>
                  <a:pt x="20618" y="0"/>
                </a:cubicBezTo>
                <a:moveTo>
                  <a:pt x="16200" y="17550"/>
                </a:moveTo>
                <a:lnTo>
                  <a:pt x="18164" y="17550"/>
                </a:lnTo>
                <a:cubicBezTo>
                  <a:pt x="18434" y="17550"/>
                  <a:pt x="18655" y="17248"/>
                  <a:pt x="18655" y="16875"/>
                </a:cubicBezTo>
                <a:lnTo>
                  <a:pt x="18655" y="14175"/>
                </a:lnTo>
                <a:cubicBezTo>
                  <a:pt x="18655" y="13803"/>
                  <a:pt x="18434" y="13500"/>
                  <a:pt x="18164" y="13500"/>
                </a:cubicBezTo>
                <a:lnTo>
                  <a:pt x="16200" y="13500"/>
                </a:lnTo>
                <a:cubicBezTo>
                  <a:pt x="15929" y="13500"/>
                  <a:pt x="15709" y="13803"/>
                  <a:pt x="15709" y="14175"/>
                </a:cubicBezTo>
                <a:lnTo>
                  <a:pt x="15709" y="16875"/>
                </a:lnTo>
                <a:cubicBezTo>
                  <a:pt x="15709" y="17248"/>
                  <a:pt x="15929" y="17550"/>
                  <a:pt x="16200" y="1755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28550" tIns="28550" rIns="28550" bIns="2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cxnSp>
        <p:nvCxnSpPr>
          <p:cNvPr id="226" name="Google Shape;226;p29"/>
          <p:cNvCxnSpPr/>
          <p:nvPr/>
        </p:nvCxnSpPr>
        <p:spPr>
          <a:xfrm>
            <a:off x="5066250" y="3987325"/>
            <a:ext cx="3486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7" name="Google Shape;227;p29"/>
          <p:cNvSpPr txBox="1"/>
          <p:nvPr/>
        </p:nvSpPr>
        <p:spPr>
          <a:xfrm>
            <a:off x="5020167" y="3467060"/>
            <a:ext cx="1410600" cy="2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50" tIns="51450" rIns="51450" bIns="514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1000" b="1" i="0" u="none" strike="noStrike" cap="none">
                <a:solidFill>
                  <a:schemeClr val="accent2"/>
                </a:solidFill>
                <a:latin typeface="Archivo"/>
                <a:ea typeface="Archivo"/>
                <a:cs typeface="Archivo"/>
                <a:sym typeface="Archivo"/>
              </a:rPr>
              <a:t>SOCIAL</a:t>
            </a:r>
            <a:endParaRPr sz="1000" b="1" i="0" u="none" strike="noStrike" cap="none">
              <a:solidFill>
                <a:schemeClr val="accen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28" name="Google Shape;228;p29"/>
          <p:cNvSpPr/>
          <p:nvPr/>
        </p:nvSpPr>
        <p:spPr>
          <a:xfrm>
            <a:off x="4574786" y="3450953"/>
            <a:ext cx="331830" cy="30164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8550" tIns="28550" rIns="28550" bIns="2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cxnSp>
        <p:nvCxnSpPr>
          <p:cNvPr id="229" name="Google Shape;229;p29"/>
          <p:cNvCxnSpPr/>
          <p:nvPr/>
        </p:nvCxnSpPr>
        <p:spPr>
          <a:xfrm>
            <a:off x="5066250" y="3216233"/>
            <a:ext cx="3486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0" name="Google Shape;230;p29"/>
          <p:cNvSpPr txBox="1"/>
          <p:nvPr/>
        </p:nvSpPr>
        <p:spPr>
          <a:xfrm>
            <a:off x="5020167" y="2688924"/>
            <a:ext cx="1487100" cy="2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50" tIns="51450" rIns="51450" bIns="514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1000" b="1"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rPr>
              <a:t>STORE</a:t>
            </a:r>
            <a:endParaRPr sz="1000" b="1" i="0" u="none" strike="noStrike" cap="none">
              <a:solidFill>
                <a:schemeClr val="accen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31" name="Google Shape;231;p29"/>
          <p:cNvSpPr/>
          <p:nvPr/>
        </p:nvSpPr>
        <p:spPr>
          <a:xfrm>
            <a:off x="4606276" y="2645974"/>
            <a:ext cx="268812" cy="36941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800" y="10800"/>
                </a:moveTo>
                <a:cubicBezTo>
                  <a:pt x="8563" y="10800"/>
                  <a:pt x="6750" y="9481"/>
                  <a:pt x="6750" y="7855"/>
                </a:cubicBezTo>
                <a:cubicBezTo>
                  <a:pt x="6750" y="6228"/>
                  <a:pt x="8563" y="4909"/>
                  <a:pt x="10800" y="4909"/>
                </a:cubicBezTo>
                <a:cubicBezTo>
                  <a:pt x="13037" y="4909"/>
                  <a:pt x="14850" y="6228"/>
                  <a:pt x="14850" y="7855"/>
                </a:cubicBezTo>
                <a:cubicBezTo>
                  <a:pt x="14850" y="9481"/>
                  <a:pt x="13037" y="10800"/>
                  <a:pt x="10800" y="10800"/>
                </a:cubicBezTo>
                <a:moveTo>
                  <a:pt x="10800" y="3927"/>
                </a:moveTo>
                <a:cubicBezTo>
                  <a:pt x="7817" y="3927"/>
                  <a:pt x="5400" y="5686"/>
                  <a:pt x="5400" y="7855"/>
                </a:cubicBezTo>
                <a:cubicBezTo>
                  <a:pt x="5400" y="10023"/>
                  <a:pt x="7817" y="11782"/>
                  <a:pt x="10800" y="11782"/>
                </a:cubicBezTo>
                <a:cubicBezTo>
                  <a:pt x="13783" y="11782"/>
                  <a:pt x="16200" y="10023"/>
                  <a:pt x="16200" y="7855"/>
                </a:cubicBezTo>
                <a:cubicBezTo>
                  <a:pt x="16200" y="5686"/>
                  <a:pt x="13783" y="3927"/>
                  <a:pt x="10800" y="3927"/>
                </a:cubicBezTo>
                <a:moveTo>
                  <a:pt x="10800" y="20127"/>
                </a:moveTo>
                <a:cubicBezTo>
                  <a:pt x="10800" y="20127"/>
                  <a:pt x="1350" y="13745"/>
                  <a:pt x="1350" y="7855"/>
                </a:cubicBezTo>
                <a:cubicBezTo>
                  <a:pt x="1350" y="4059"/>
                  <a:pt x="5581" y="982"/>
                  <a:pt x="10800" y="982"/>
                </a:cubicBezTo>
                <a:cubicBezTo>
                  <a:pt x="16019" y="982"/>
                  <a:pt x="20250" y="4059"/>
                  <a:pt x="20250" y="7855"/>
                </a:cubicBezTo>
                <a:cubicBezTo>
                  <a:pt x="20250" y="13745"/>
                  <a:pt x="10800" y="20127"/>
                  <a:pt x="10800" y="20127"/>
                </a:cubicBezTo>
                <a:moveTo>
                  <a:pt x="10800" y="0"/>
                </a:moveTo>
                <a:cubicBezTo>
                  <a:pt x="4836" y="0"/>
                  <a:pt x="0" y="3517"/>
                  <a:pt x="0" y="7855"/>
                </a:cubicBezTo>
                <a:cubicBezTo>
                  <a:pt x="0" y="14236"/>
                  <a:pt x="10800" y="21600"/>
                  <a:pt x="10800" y="21600"/>
                </a:cubicBezTo>
                <a:cubicBezTo>
                  <a:pt x="10800" y="21600"/>
                  <a:pt x="21600" y="14236"/>
                  <a:pt x="21600" y="7855"/>
                </a:cubicBezTo>
                <a:cubicBezTo>
                  <a:pt x="21600" y="3517"/>
                  <a:pt x="16764" y="0"/>
                  <a:pt x="10800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8550" tIns="28550" rIns="28550" bIns="2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cxnSp>
        <p:nvCxnSpPr>
          <p:cNvPr id="232" name="Google Shape;232;p29"/>
          <p:cNvCxnSpPr/>
          <p:nvPr/>
        </p:nvCxnSpPr>
        <p:spPr>
          <a:xfrm>
            <a:off x="5066250" y="2445141"/>
            <a:ext cx="3486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3" name="Google Shape;233;p29"/>
          <p:cNvSpPr txBox="1"/>
          <p:nvPr/>
        </p:nvSpPr>
        <p:spPr>
          <a:xfrm>
            <a:off x="5020167" y="1917189"/>
            <a:ext cx="1314600" cy="2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50" tIns="51450" rIns="51450" bIns="514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1000" b="1" i="0" u="none" strike="noStrike" cap="none"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rPr>
              <a:t>EMAIL</a:t>
            </a:r>
            <a:endParaRPr sz="1000" b="1" i="0" u="none" strike="noStrike" cap="none">
              <a:solidFill>
                <a:schemeClr val="accent4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234" name="Google Shape;234;p29"/>
          <p:cNvSpPr/>
          <p:nvPr/>
        </p:nvSpPr>
        <p:spPr>
          <a:xfrm>
            <a:off x="4588729" y="1941051"/>
            <a:ext cx="303858" cy="22096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28550" tIns="28550" rIns="28550" bIns="2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cxnSp>
        <p:nvCxnSpPr>
          <p:cNvPr id="235" name="Google Shape;235;p29"/>
          <p:cNvCxnSpPr/>
          <p:nvPr/>
        </p:nvCxnSpPr>
        <p:spPr>
          <a:xfrm>
            <a:off x="5066250" y="1674049"/>
            <a:ext cx="3486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6" name="Google Shape;236;p29"/>
          <p:cNvSpPr/>
          <p:nvPr/>
        </p:nvSpPr>
        <p:spPr>
          <a:xfrm>
            <a:off x="4606248" y="1153537"/>
            <a:ext cx="268812" cy="26875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9145" y="1964"/>
                </a:moveTo>
                <a:lnTo>
                  <a:pt x="8345" y="1964"/>
                </a:lnTo>
                <a:cubicBezTo>
                  <a:pt x="8075" y="1964"/>
                  <a:pt x="7855" y="2184"/>
                  <a:pt x="7855" y="2455"/>
                </a:cubicBezTo>
                <a:cubicBezTo>
                  <a:pt x="7855" y="2726"/>
                  <a:pt x="8075" y="2945"/>
                  <a:pt x="8345" y="2945"/>
                </a:cubicBezTo>
                <a:lnTo>
                  <a:pt x="19145" y="2945"/>
                </a:lnTo>
                <a:cubicBezTo>
                  <a:pt x="19416" y="2945"/>
                  <a:pt x="19636" y="2726"/>
                  <a:pt x="19636" y="2455"/>
                </a:cubicBezTo>
                <a:cubicBezTo>
                  <a:pt x="19636" y="2184"/>
                  <a:pt x="19416" y="1964"/>
                  <a:pt x="19145" y="1964"/>
                </a:cubicBezTo>
                <a:moveTo>
                  <a:pt x="20618" y="3927"/>
                </a:moveTo>
                <a:lnTo>
                  <a:pt x="982" y="3927"/>
                </a:ln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3927"/>
                  <a:pt x="20618" y="3927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4909"/>
                </a:lnTo>
                <a:lnTo>
                  <a:pt x="20618" y="4909"/>
                </a:lnTo>
                <a:cubicBezTo>
                  <a:pt x="20618" y="4909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6382" y="1964"/>
                </a:moveTo>
                <a:cubicBezTo>
                  <a:pt x="6111" y="1964"/>
                  <a:pt x="5891" y="2184"/>
                  <a:pt x="5891" y="2455"/>
                </a:cubicBezTo>
                <a:cubicBezTo>
                  <a:pt x="5891" y="2726"/>
                  <a:pt x="6111" y="2945"/>
                  <a:pt x="6382" y="2945"/>
                </a:cubicBezTo>
                <a:cubicBezTo>
                  <a:pt x="6653" y="2945"/>
                  <a:pt x="6873" y="2726"/>
                  <a:pt x="6873" y="2455"/>
                </a:cubicBezTo>
                <a:cubicBezTo>
                  <a:pt x="6873" y="2184"/>
                  <a:pt x="6653" y="1964"/>
                  <a:pt x="6382" y="1964"/>
                </a:cubicBezTo>
                <a:moveTo>
                  <a:pt x="4418" y="1964"/>
                </a:moveTo>
                <a:cubicBezTo>
                  <a:pt x="4147" y="1964"/>
                  <a:pt x="3927" y="2184"/>
                  <a:pt x="3927" y="2455"/>
                </a:cubicBezTo>
                <a:cubicBezTo>
                  <a:pt x="3927" y="2726"/>
                  <a:pt x="4147" y="2945"/>
                  <a:pt x="4418" y="2945"/>
                </a:cubicBezTo>
                <a:cubicBezTo>
                  <a:pt x="4689" y="2945"/>
                  <a:pt x="4909" y="2726"/>
                  <a:pt x="4909" y="2455"/>
                </a:cubicBezTo>
                <a:cubicBezTo>
                  <a:pt x="4909" y="2184"/>
                  <a:pt x="4689" y="1964"/>
                  <a:pt x="4418" y="1964"/>
                </a:cubicBezTo>
                <a:moveTo>
                  <a:pt x="2455" y="1964"/>
                </a:moveTo>
                <a:cubicBezTo>
                  <a:pt x="2184" y="1964"/>
                  <a:pt x="1964" y="2184"/>
                  <a:pt x="1964" y="2455"/>
                </a:cubicBezTo>
                <a:cubicBezTo>
                  <a:pt x="1964" y="2726"/>
                  <a:pt x="2184" y="2945"/>
                  <a:pt x="2455" y="2945"/>
                </a:cubicBezTo>
                <a:cubicBezTo>
                  <a:pt x="2725" y="2945"/>
                  <a:pt x="2945" y="2726"/>
                  <a:pt x="2945" y="2455"/>
                </a:cubicBezTo>
                <a:cubicBezTo>
                  <a:pt x="2945" y="2184"/>
                  <a:pt x="2725" y="1964"/>
                  <a:pt x="2455" y="1964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28550" tIns="28550" rIns="28550" bIns="2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37" name="Google Shape;237;p29"/>
          <p:cNvSpPr txBox="1"/>
          <p:nvPr/>
        </p:nvSpPr>
        <p:spPr>
          <a:xfrm>
            <a:off x="5011697" y="1139043"/>
            <a:ext cx="1150200" cy="2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50" tIns="51450" rIns="51450" bIns="514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1000" b="1" i="0" u="none" strike="noStrike" cap="none">
                <a:solidFill>
                  <a:schemeClr val="accent5"/>
                </a:solidFill>
                <a:latin typeface="Archivo"/>
                <a:ea typeface="Archivo"/>
                <a:cs typeface="Archivo"/>
                <a:sym typeface="Archivo"/>
              </a:rPr>
              <a:t>WEB</a:t>
            </a:r>
            <a:endParaRPr sz="1000" b="1" i="0" u="none" strike="noStrike" cap="none">
              <a:solidFill>
                <a:schemeClr val="accent5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cxnSp>
        <p:nvCxnSpPr>
          <p:cNvPr id="238" name="Google Shape;238;p29"/>
          <p:cNvCxnSpPr/>
          <p:nvPr/>
        </p:nvCxnSpPr>
        <p:spPr>
          <a:xfrm>
            <a:off x="5066250" y="907650"/>
            <a:ext cx="3486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9" name="Google Shape;239;p29"/>
          <p:cNvSpPr txBox="1">
            <a:spLocks noGrp="1"/>
          </p:cNvSpPr>
          <p:nvPr>
            <p:ph type="title" idx="4"/>
          </p:nvPr>
        </p:nvSpPr>
        <p:spPr>
          <a:xfrm>
            <a:off x="6124700" y="523075"/>
            <a:ext cx="12552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Archivo"/>
              <a:buChar char="●"/>
              <a:defRPr sz="800" b="1">
                <a:solidFill>
                  <a:schemeClr val="accent3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●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●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240" name="Google Shape;240;p29"/>
          <p:cNvSpPr txBox="1">
            <a:spLocks noGrp="1"/>
          </p:cNvSpPr>
          <p:nvPr>
            <p:ph type="title" idx="5"/>
          </p:nvPr>
        </p:nvSpPr>
        <p:spPr>
          <a:xfrm>
            <a:off x="7341425" y="523075"/>
            <a:ext cx="12552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Archivo"/>
              <a:buChar char="●"/>
              <a:defRPr sz="800" b="1">
                <a:solidFill>
                  <a:schemeClr val="accent3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●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●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 b="1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241" name="Google Shape;241;p29"/>
          <p:cNvSpPr txBox="1">
            <a:spLocks noGrp="1"/>
          </p:cNvSpPr>
          <p:nvPr>
            <p:ph type="title" idx="6"/>
          </p:nvPr>
        </p:nvSpPr>
        <p:spPr>
          <a:xfrm>
            <a:off x="6124700" y="1776901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chivo"/>
              <a:buChar char="●"/>
              <a:defRPr sz="8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42" name="Google Shape;242;p29"/>
          <p:cNvSpPr txBox="1">
            <a:spLocks noGrp="1"/>
          </p:cNvSpPr>
          <p:nvPr>
            <p:ph type="title" idx="7"/>
          </p:nvPr>
        </p:nvSpPr>
        <p:spPr>
          <a:xfrm>
            <a:off x="7341425" y="1776901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chivo"/>
              <a:buChar char="●"/>
              <a:defRPr sz="8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43" name="Google Shape;243;p29"/>
          <p:cNvSpPr txBox="1">
            <a:spLocks noGrp="1"/>
          </p:cNvSpPr>
          <p:nvPr>
            <p:ph type="title" idx="8"/>
          </p:nvPr>
        </p:nvSpPr>
        <p:spPr>
          <a:xfrm>
            <a:off x="6124700" y="2546989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chivo"/>
              <a:buChar char="●"/>
              <a:defRPr sz="8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44" name="Google Shape;244;p29"/>
          <p:cNvSpPr txBox="1">
            <a:spLocks noGrp="1"/>
          </p:cNvSpPr>
          <p:nvPr>
            <p:ph type="title" idx="9"/>
          </p:nvPr>
        </p:nvSpPr>
        <p:spPr>
          <a:xfrm>
            <a:off x="7341425" y="2546989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chivo"/>
              <a:buChar char="●"/>
              <a:defRPr sz="8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45" name="Google Shape;245;p29"/>
          <p:cNvSpPr txBox="1">
            <a:spLocks noGrp="1"/>
          </p:cNvSpPr>
          <p:nvPr>
            <p:ph type="title" idx="13"/>
          </p:nvPr>
        </p:nvSpPr>
        <p:spPr>
          <a:xfrm>
            <a:off x="6124700" y="3316002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chivo"/>
              <a:buChar char="●"/>
              <a:defRPr sz="8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46" name="Google Shape;246;p29"/>
          <p:cNvSpPr txBox="1">
            <a:spLocks noGrp="1"/>
          </p:cNvSpPr>
          <p:nvPr>
            <p:ph type="title" idx="14"/>
          </p:nvPr>
        </p:nvSpPr>
        <p:spPr>
          <a:xfrm>
            <a:off x="7341425" y="3316002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chivo"/>
              <a:buChar char="●"/>
              <a:defRPr sz="8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47" name="Google Shape;247;p29"/>
          <p:cNvSpPr txBox="1">
            <a:spLocks noGrp="1"/>
          </p:cNvSpPr>
          <p:nvPr>
            <p:ph type="title" idx="15"/>
          </p:nvPr>
        </p:nvSpPr>
        <p:spPr>
          <a:xfrm>
            <a:off x="6124700" y="4151288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chivo"/>
              <a:buChar char="●"/>
              <a:defRPr sz="8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48" name="Google Shape;248;p29"/>
          <p:cNvSpPr txBox="1">
            <a:spLocks noGrp="1"/>
          </p:cNvSpPr>
          <p:nvPr>
            <p:ph type="title" idx="16"/>
          </p:nvPr>
        </p:nvSpPr>
        <p:spPr>
          <a:xfrm>
            <a:off x="7341425" y="4151288"/>
            <a:ext cx="125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chivo"/>
              <a:buChar char="●"/>
              <a:defRPr sz="8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●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○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Char char="■"/>
              <a:defRPr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249" name="Google Shape;249;p29"/>
          <p:cNvSpPr txBox="1">
            <a:spLocks noGrp="1"/>
          </p:cNvSpPr>
          <p:nvPr>
            <p:ph type="sldNum" idx="17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0" name="Google Shape;250;p29"/>
          <p:cNvPicPr preferRelativeResize="0"/>
          <p:nvPr/>
        </p:nvPicPr>
        <p:blipFill rotWithShape="1">
          <a:blip r:embed="rId3">
            <a:alphaModFix/>
          </a:blip>
          <a:srcRect r="81455" b="-4340"/>
          <a:stretch/>
        </p:blipFill>
        <p:spPr>
          <a:xfrm rot="5400000">
            <a:off x="255763" y="4858862"/>
            <a:ext cx="177848" cy="1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1" type="secHead">
  <p:cSld name="SECTION_HEADER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 txBox="1">
            <a:spLocks noGrp="1"/>
          </p:cNvSpPr>
          <p:nvPr>
            <p:ph type="title"/>
          </p:nvPr>
        </p:nvSpPr>
        <p:spPr>
          <a:xfrm>
            <a:off x="166200" y="215417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●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○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■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●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○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■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●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○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■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253" name="Google Shape;253;p30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4" name="Google Shape;254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3"/>
            <a:ext cx="914398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0"/>
          <p:cNvSpPr txBox="1">
            <a:spLocks noGrp="1"/>
          </p:cNvSpPr>
          <p:nvPr>
            <p:ph type="title" idx="2"/>
          </p:nvPr>
        </p:nvSpPr>
        <p:spPr>
          <a:xfrm>
            <a:off x="0" y="2154175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●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○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■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●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○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■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●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○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■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pic>
        <p:nvPicPr>
          <p:cNvPr id="256" name="Google Shape;256;p30"/>
          <p:cNvPicPr preferRelativeResize="0"/>
          <p:nvPr/>
        </p:nvPicPr>
        <p:blipFill rotWithShape="1">
          <a:blip r:embed="rId3">
            <a:alphaModFix/>
          </a:blip>
          <a:srcRect l="-657" r="-526"/>
          <a:stretch/>
        </p:blipFill>
        <p:spPr>
          <a:xfrm rot="5400000">
            <a:off x="-258001" y="591626"/>
            <a:ext cx="1010501" cy="15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0"/>
          <p:cNvSpPr txBox="1">
            <a:spLocks noGrp="1"/>
          </p:cNvSpPr>
          <p:nvPr>
            <p:ph type="sldNum" idx="3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2">
  <p:cSld name="SECTION_HEADER_1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99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1"/>
          <p:cNvSpPr txBox="1">
            <a:spLocks noGrp="1"/>
          </p:cNvSpPr>
          <p:nvPr>
            <p:ph type="title"/>
          </p:nvPr>
        </p:nvSpPr>
        <p:spPr>
          <a:xfrm>
            <a:off x="0" y="2154175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●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○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■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●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○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■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●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○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■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261" name="Google Shape;261;p31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2" name="Google Shape;262;p31"/>
          <p:cNvPicPr preferRelativeResize="0"/>
          <p:nvPr/>
        </p:nvPicPr>
        <p:blipFill rotWithShape="1">
          <a:blip r:embed="rId3">
            <a:alphaModFix/>
          </a:blip>
          <a:srcRect l="-657" r="-526"/>
          <a:stretch/>
        </p:blipFill>
        <p:spPr>
          <a:xfrm rot="5400000">
            <a:off x="-105601" y="744026"/>
            <a:ext cx="1010501" cy="15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3">
  <p:cSld name="SECTION_HEADER_1_1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99" y="-8899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2"/>
          <p:cNvSpPr txBox="1">
            <a:spLocks noGrp="1"/>
          </p:cNvSpPr>
          <p:nvPr>
            <p:ph type="title"/>
          </p:nvPr>
        </p:nvSpPr>
        <p:spPr>
          <a:xfrm>
            <a:off x="0" y="2154175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●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○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■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●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○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■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●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○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■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266" name="Google Shape;266;p32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7" name="Google Shape;267;p32"/>
          <p:cNvPicPr preferRelativeResize="0"/>
          <p:nvPr/>
        </p:nvPicPr>
        <p:blipFill rotWithShape="1">
          <a:blip r:embed="rId3">
            <a:alphaModFix/>
          </a:blip>
          <a:srcRect l="-657" r="-526"/>
          <a:stretch/>
        </p:blipFill>
        <p:spPr>
          <a:xfrm rot="5400000">
            <a:off x="-258001" y="591626"/>
            <a:ext cx="1010501" cy="15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4">
  <p:cSld name="SECTION_HEADER_1_1_1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3"/>
          <p:cNvSpPr txBox="1">
            <a:spLocks noGrp="1"/>
          </p:cNvSpPr>
          <p:nvPr>
            <p:ph type="title"/>
          </p:nvPr>
        </p:nvSpPr>
        <p:spPr>
          <a:xfrm>
            <a:off x="0" y="2154175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●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○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■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●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○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■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●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○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Font typeface="Baskervville"/>
              <a:buChar char="■"/>
              <a:defRPr sz="2200"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271" name="Google Shape;271;p33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2" name="Google Shape;272;p33"/>
          <p:cNvPicPr preferRelativeResize="0"/>
          <p:nvPr/>
        </p:nvPicPr>
        <p:blipFill rotWithShape="1">
          <a:blip r:embed="rId3">
            <a:alphaModFix/>
          </a:blip>
          <a:srcRect l="-657" r="-526"/>
          <a:stretch/>
        </p:blipFill>
        <p:spPr>
          <a:xfrm rot="5400000">
            <a:off x="-258001" y="591626"/>
            <a:ext cx="1010501" cy="15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11">
  <p:cSld name="SECTION_HEADER_1_1_1_2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4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5" name="Google Shape;275;p34"/>
          <p:cNvSpPr txBox="1">
            <a:spLocks noGrp="1"/>
          </p:cNvSpPr>
          <p:nvPr>
            <p:ph type="title"/>
          </p:nvPr>
        </p:nvSpPr>
        <p:spPr>
          <a:xfrm>
            <a:off x="2215900" y="2154175"/>
            <a:ext cx="4770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276" name="Google Shape;276;p34"/>
          <p:cNvSpPr txBox="1">
            <a:spLocks noGrp="1"/>
          </p:cNvSpPr>
          <p:nvPr>
            <p:ph type="title" idx="2"/>
          </p:nvPr>
        </p:nvSpPr>
        <p:spPr>
          <a:xfrm>
            <a:off x="2933948" y="1807125"/>
            <a:ext cx="3274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chivo SemiBold"/>
              <a:buChar char="●"/>
              <a:defRPr sz="900">
                <a:solidFill>
                  <a:schemeClr val="accent3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●"/>
              <a:defRPr sz="900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●"/>
              <a:defRPr sz="900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pic>
        <p:nvPicPr>
          <p:cNvPr id="277" name="Google Shape;277;p34"/>
          <p:cNvPicPr preferRelativeResize="0"/>
          <p:nvPr/>
        </p:nvPicPr>
        <p:blipFill rotWithShape="1">
          <a:blip r:embed="rId2">
            <a:alphaModFix/>
          </a:blip>
          <a:srcRect l="-657" r="-526"/>
          <a:stretch/>
        </p:blipFill>
        <p:spPr>
          <a:xfrm rot="5400000">
            <a:off x="-258001" y="591626"/>
            <a:ext cx="1010501" cy="15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5">
  <p:cSld name="SECTION_HEADER_1_1_1_2_1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5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0" name="Google Shape;280;p35"/>
          <p:cNvSpPr txBox="1">
            <a:spLocks noGrp="1"/>
          </p:cNvSpPr>
          <p:nvPr>
            <p:ph type="title"/>
          </p:nvPr>
        </p:nvSpPr>
        <p:spPr>
          <a:xfrm>
            <a:off x="2215900" y="2154175"/>
            <a:ext cx="4770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281" name="Google Shape;281;p35"/>
          <p:cNvSpPr txBox="1">
            <a:spLocks noGrp="1"/>
          </p:cNvSpPr>
          <p:nvPr>
            <p:ph type="title" idx="2"/>
          </p:nvPr>
        </p:nvSpPr>
        <p:spPr>
          <a:xfrm>
            <a:off x="2933948" y="1807125"/>
            <a:ext cx="3274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chivo SemiBold"/>
              <a:buChar char="●"/>
              <a:defRPr sz="900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●"/>
              <a:defRPr sz="900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●"/>
              <a:defRPr sz="900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○"/>
              <a:defRPr sz="900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skervville"/>
              <a:buChar char="■"/>
              <a:defRPr sz="900">
                <a:solidFill>
                  <a:schemeClr val="accent3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pic>
        <p:nvPicPr>
          <p:cNvPr id="282" name="Google Shape;282;p35"/>
          <p:cNvPicPr preferRelativeResize="0"/>
          <p:nvPr/>
        </p:nvPicPr>
        <p:blipFill rotWithShape="1">
          <a:blip r:embed="rId2">
            <a:alphaModFix/>
          </a:blip>
          <a:srcRect l="-657" r="-526"/>
          <a:stretch/>
        </p:blipFill>
        <p:spPr>
          <a:xfrm rot="5400000">
            <a:off x="-258001" y="591626"/>
            <a:ext cx="1010501" cy="15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with copy">
  <p:cSld name="SECTION_HEADER_1_1_1_1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1"/>
            <a:ext cx="9143997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6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6" name="Google Shape;286;p36"/>
          <p:cNvSpPr txBox="1">
            <a:spLocks noGrp="1"/>
          </p:cNvSpPr>
          <p:nvPr>
            <p:ph type="sldNum" idx="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7" name="Google Shape;287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246425" y="592875"/>
            <a:ext cx="987375" cy="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Blank_3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7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-white">
  <p:cSld name="Blank_1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8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9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8371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81875" y="118200"/>
            <a:ext cx="4244263" cy="4387804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501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4300"/>
              <a:buFont typeface="Karla"/>
              <a:buChar char="●"/>
              <a:defRPr sz="4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74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2300"/>
              <a:buFont typeface="Karla"/>
              <a:buChar char="○"/>
              <a:defRPr sz="2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900"/>
              <a:buFont typeface="Karla"/>
              <a:buChar char="■"/>
              <a:defRPr sz="19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500"/>
              <a:buFont typeface="Karla"/>
              <a:buChar char="●"/>
              <a:defRPr sz="15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200"/>
              <a:buFont typeface="Karla"/>
              <a:buChar char="○"/>
              <a:defRPr sz="12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400"/>
              <a:buFont typeface="Karla"/>
              <a:buChar char="■"/>
              <a:defRPr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2857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900"/>
              <a:buFont typeface="Karla"/>
              <a:buChar char="●"/>
              <a:defRPr sz="9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800"/>
              <a:buFont typeface="Karla"/>
              <a:buChar char="○"/>
              <a:defRPr sz="8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700"/>
              <a:buFont typeface="Karla"/>
              <a:buChar char="■"/>
              <a:defRPr sz="7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296" name="Google Shape;296;p39"/>
          <p:cNvSpPr txBox="1"/>
          <p:nvPr/>
        </p:nvSpPr>
        <p:spPr>
          <a:xfrm>
            <a:off x="8704034" y="4635300"/>
            <a:ext cx="2928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rgbClr val="012C39"/>
                </a:solidFill>
                <a:latin typeface="Karla"/>
                <a:ea typeface="Karla"/>
                <a:cs typeface="Karla"/>
                <a:sym typeface="Karla"/>
              </a:rPr>
              <a:t>‹#›</a:t>
            </a:fld>
            <a:endParaRPr sz="700">
              <a:solidFill>
                <a:srgbClr val="012C3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297" name="Google Shape;29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09" y="4698788"/>
            <a:ext cx="168226" cy="168226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 3 1 1">
  <p:cSld name="TITLE_3_3_1_1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0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0E272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9149" y="531337"/>
            <a:ext cx="3156524" cy="399292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40"/>
          <p:cNvSpPr txBox="1">
            <a:spLocks noGrp="1"/>
          </p:cNvSpPr>
          <p:nvPr>
            <p:ph type="body" idx="1"/>
          </p:nvPr>
        </p:nvSpPr>
        <p:spPr>
          <a:xfrm>
            <a:off x="4825430" y="951450"/>
            <a:ext cx="3588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501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E9DD"/>
              </a:buClr>
              <a:buSzPts val="4300"/>
              <a:buFont typeface="Karla"/>
              <a:buChar char="●"/>
              <a:defRPr sz="4300" b="1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74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E9DD"/>
              </a:buClr>
              <a:buSzPts val="2300"/>
              <a:buFont typeface="Karla"/>
              <a:buChar char="○"/>
              <a:defRPr sz="23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E9DD"/>
              </a:buClr>
              <a:buSzPts val="1900"/>
              <a:buFont typeface="Karla"/>
              <a:buChar char="■"/>
              <a:defRPr sz="19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E9DD"/>
              </a:buClr>
              <a:buSzPts val="1500"/>
              <a:buFont typeface="Karla"/>
              <a:buChar char="●"/>
              <a:defRPr sz="15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E9DD"/>
              </a:buClr>
              <a:buSzPts val="1200"/>
              <a:buFont typeface="Karla"/>
              <a:buChar char="○"/>
              <a:defRPr sz="12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E9DD"/>
              </a:buClr>
              <a:buSzPts val="1400"/>
              <a:buFont typeface="Karla"/>
              <a:buChar char="■"/>
              <a:defRPr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2857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E9DD"/>
              </a:buClr>
              <a:buSzPts val="900"/>
              <a:buFont typeface="Karla"/>
              <a:buChar char="●"/>
              <a:defRPr sz="9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E9DD"/>
              </a:buClr>
              <a:buSzPts val="800"/>
              <a:buFont typeface="Karla"/>
              <a:buChar char="○"/>
              <a:defRPr sz="8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E9DD"/>
              </a:buClr>
              <a:buSzPts val="700"/>
              <a:buFont typeface="Karla"/>
              <a:buChar char="■"/>
              <a:defRPr sz="7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pic>
        <p:nvPicPr>
          <p:cNvPr id="303" name="Google Shape;30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894" y="4701572"/>
            <a:ext cx="162657" cy="162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7239" y="4653071"/>
            <a:ext cx="1396444" cy="259652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0"/>
          <p:cNvSpPr txBox="1"/>
          <p:nvPr/>
        </p:nvSpPr>
        <p:spPr>
          <a:xfrm>
            <a:off x="8704034" y="4635300"/>
            <a:ext cx="2928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‹#›</a:t>
            </a:fld>
            <a:endParaRPr sz="70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306" name="Google Shape;306;p4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rtl="0">
              <a:buNone/>
              <a:defRPr sz="13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rtl="0">
              <a:buNone/>
              <a:defRPr sz="13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rtl="0">
              <a:buNone/>
              <a:defRPr sz="13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rtl="0">
              <a:buNone/>
              <a:defRPr sz="13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rtl="0">
              <a:buNone/>
              <a:defRPr sz="13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rtl="0">
              <a:buNone/>
              <a:defRPr sz="13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rtl="0">
              <a:buNone/>
              <a:defRPr sz="13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rtl="0">
              <a:buNone/>
              <a:defRPr sz="13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Blank- Logo copy 1">
  <p:cSld name="7_Blank- Logo copy_1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1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07242" y="4653600"/>
            <a:ext cx="1396443" cy="25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1"/>
          <p:cNvSpPr txBox="1"/>
          <p:nvPr/>
        </p:nvSpPr>
        <p:spPr>
          <a:xfrm>
            <a:off x="8704034" y="4635300"/>
            <a:ext cx="2928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rgbClr val="012C39"/>
                </a:solidFill>
                <a:latin typeface="Karla"/>
                <a:ea typeface="Karla"/>
                <a:cs typeface="Karla"/>
                <a:sym typeface="Karla"/>
              </a:rPr>
              <a:t>‹#›</a:t>
            </a:fld>
            <a:endParaRPr sz="700">
              <a:solidFill>
                <a:srgbClr val="012C3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311" name="Google Shape;31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09" y="4698788"/>
            <a:ext cx="168226" cy="168226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4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 3 1">
  <p:cSld name="TITLE_3_3_1_2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2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9149" y="531337"/>
            <a:ext cx="3156524" cy="3992924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42"/>
          <p:cNvSpPr txBox="1">
            <a:spLocks noGrp="1"/>
          </p:cNvSpPr>
          <p:nvPr>
            <p:ph type="body" idx="1"/>
          </p:nvPr>
        </p:nvSpPr>
        <p:spPr>
          <a:xfrm>
            <a:off x="4825430" y="951450"/>
            <a:ext cx="3588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501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4300"/>
              <a:buFont typeface="Karla"/>
              <a:buChar char="●"/>
              <a:defRPr sz="4300" b="1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74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2300"/>
              <a:buFont typeface="Karla"/>
              <a:buChar char="○"/>
              <a:defRPr sz="2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900"/>
              <a:buFont typeface="Karla"/>
              <a:buChar char="■"/>
              <a:defRPr sz="19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500"/>
              <a:buFont typeface="Karla"/>
              <a:buChar char="●"/>
              <a:defRPr sz="15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200"/>
              <a:buFont typeface="Karla"/>
              <a:buChar char="○"/>
              <a:defRPr sz="12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400"/>
              <a:buFont typeface="Karla"/>
              <a:buChar char="■"/>
              <a:defRPr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2857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900"/>
              <a:buFont typeface="Karla"/>
              <a:buChar char="●"/>
              <a:defRPr sz="9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800"/>
              <a:buFont typeface="Karla"/>
              <a:buChar char="○"/>
              <a:defRPr sz="8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700"/>
              <a:buFont typeface="Karla"/>
              <a:buChar char="■"/>
              <a:defRPr sz="7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pic>
        <p:nvPicPr>
          <p:cNvPr id="317" name="Google Shape;31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07242" y="4653600"/>
            <a:ext cx="1396443" cy="25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2"/>
          <p:cNvSpPr txBox="1"/>
          <p:nvPr/>
        </p:nvSpPr>
        <p:spPr>
          <a:xfrm>
            <a:off x="8704034" y="4635300"/>
            <a:ext cx="2928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rgbClr val="012C39"/>
                </a:solidFill>
                <a:latin typeface="Karla"/>
                <a:ea typeface="Karla"/>
                <a:cs typeface="Karla"/>
                <a:sym typeface="Karla"/>
              </a:rPr>
              <a:t>‹#›</a:t>
            </a:fld>
            <a:endParaRPr sz="700">
              <a:solidFill>
                <a:srgbClr val="012C3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319" name="Google Shape;319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109" y="4698788"/>
            <a:ext cx="168226" cy="168226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 2 1 1">
  <p:cSld name="TITLE_3_2_1_1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3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43"/>
          <p:cNvSpPr/>
          <p:nvPr/>
        </p:nvSpPr>
        <p:spPr>
          <a:xfrm>
            <a:off x="129857" y="3525994"/>
            <a:ext cx="8899500" cy="991800"/>
          </a:xfrm>
          <a:prstGeom prst="rect">
            <a:avLst/>
          </a:prstGeom>
          <a:solidFill>
            <a:srgbClr val="F37A70">
              <a:alpha val="12549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4" name="Google Shape;324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07242" y="4653600"/>
            <a:ext cx="1396443" cy="25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43"/>
          <p:cNvSpPr txBox="1"/>
          <p:nvPr/>
        </p:nvSpPr>
        <p:spPr>
          <a:xfrm>
            <a:off x="8704034" y="4635300"/>
            <a:ext cx="2928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rgbClr val="012C39"/>
                </a:solidFill>
                <a:latin typeface="Karla"/>
                <a:ea typeface="Karla"/>
                <a:cs typeface="Karla"/>
                <a:sym typeface="Karla"/>
              </a:rPr>
              <a:t>‹#›</a:t>
            </a:fld>
            <a:endParaRPr sz="700">
              <a:solidFill>
                <a:srgbClr val="012C3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326" name="Google Shape;32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09" y="4698788"/>
            <a:ext cx="168226" cy="168226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4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 2 2">
  <p:cSld name="TITLE_3_2_2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4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44"/>
          <p:cNvSpPr/>
          <p:nvPr/>
        </p:nvSpPr>
        <p:spPr>
          <a:xfrm>
            <a:off x="129857" y="3525994"/>
            <a:ext cx="8899500" cy="991800"/>
          </a:xfrm>
          <a:prstGeom prst="rect">
            <a:avLst/>
          </a:prstGeom>
          <a:solidFill>
            <a:srgbClr val="D5E3DC">
              <a:alpha val="8353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1" name="Google Shape;33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07242" y="4653600"/>
            <a:ext cx="1396443" cy="25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44"/>
          <p:cNvSpPr txBox="1"/>
          <p:nvPr/>
        </p:nvSpPr>
        <p:spPr>
          <a:xfrm>
            <a:off x="8704034" y="4635300"/>
            <a:ext cx="2928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rgbClr val="012C39"/>
                </a:solidFill>
                <a:latin typeface="Karla"/>
                <a:ea typeface="Karla"/>
                <a:cs typeface="Karla"/>
                <a:sym typeface="Karla"/>
              </a:rPr>
              <a:t>‹#›</a:t>
            </a:fld>
            <a:endParaRPr sz="700">
              <a:solidFill>
                <a:srgbClr val="012C3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333" name="Google Shape;33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09" y="4698788"/>
            <a:ext cx="168226" cy="168226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4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">
  <p:cSld name="TITLE_3_2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5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45"/>
          <p:cNvSpPr txBox="1">
            <a:spLocks noGrp="1"/>
          </p:cNvSpPr>
          <p:nvPr>
            <p:ph type="sldNum" idx="12"/>
          </p:nvPr>
        </p:nvSpPr>
        <p:spPr>
          <a:xfrm>
            <a:off x="8338233" y="4618492"/>
            <a:ext cx="548700" cy="3936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buNone/>
              <a:defRPr sz="1100"/>
            </a:lvl1pPr>
            <a:lvl2pPr lvl="1" rtl="0">
              <a:buNone/>
              <a:defRPr sz="1100"/>
            </a:lvl2pPr>
            <a:lvl3pPr lvl="2" rtl="0">
              <a:buNone/>
              <a:defRPr sz="1100"/>
            </a:lvl3pPr>
            <a:lvl4pPr lvl="3" rtl="0">
              <a:buNone/>
              <a:defRPr sz="1100"/>
            </a:lvl4pPr>
            <a:lvl5pPr lvl="4" rtl="0">
              <a:buNone/>
              <a:defRPr sz="1100"/>
            </a:lvl5pPr>
            <a:lvl6pPr lvl="5" rtl="0">
              <a:buNone/>
              <a:defRPr sz="1100"/>
            </a:lvl6pPr>
            <a:lvl7pPr lvl="6" rtl="0">
              <a:buNone/>
              <a:defRPr sz="1100"/>
            </a:lvl7pPr>
            <a:lvl8pPr lvl="7" rtl="0">
              <a:buNone/>
              <a:defRPr sz="1100"/>
            </a:lvl8pPr>
            <a:lvl9pPr lvl="8" rtl="0">
              <a:buNone/>
              <a:defRPr sz="11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38" name="Google Shape;338;p45"/>
          <p:cNvGrpSpPr/>
          <p:nvPr/>
        </p:nvGrpSpPr>
        <p:grpSpPr>
          <a:xfrm>
            <a:off x="8565569" y="4579894"/>
            <a:ext cx="321694" cy="321589"/>
            <a:chOff x="11321601" y="6066700"/>
            <a:chExt cx="524700" cy="524700"/>
          </a:xfrm>
        </p:grpSpPr>
        <p:sp>
          <p:nvSpPr>
            <p:cNvPr id="339" name="Google Shape;339;p45"/>
            <p:cNvSpPr/>
            <p:nvPr/>
          </p:nvSpPr>
          <p:spPr>
            <a:xfrm>
              <a:off x="11321601" y="6066700"/>
              <a:ext cx="524700" cy="524700"/>
            </a:xfrm>
            <a:prstGeom prst="ellipse">
              <a:avLst/>
            </a:prstGeom>
            <a:solidFill>
              <a:srgbClr val="0E272F"/>
            </a:solidFill>
            <a:ln>
              <a:noFill/>
            </a:ln>
          </p:spPr>
          <p:txBody>
            <a:bodyPr spcFirstLastPara="1" wrap="square" lIns="91475" tIns="91475" rIns="91475" bIns="914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45"/>
            <p:cNvSpPr/>
            <p:nvPr/>
          </p:nvSpPr>
          <p:spPr>
            <a:xfrm>
              <a:off x="11405911" y="6160074"/>
              <a:ext cx="292963" cy="337590"/>
            </a:xfrm>
            <a:custGeom>
              <a:avLst/>
              <a:gdLst/>
              <a:ahLst/>
              <a:cxnLst/>
              <a:rect l="l" t="t" r="r" b="b"/>
              <a:pathLst>
                <a:path w="185127" h="209358" extrusionOk="0">
                  <a:moveTo>
                    <a:pt x="110832" y="7021"/>
                  </a:moveTo>
                  <a:cubicBezTo>
                    <a:pt x="111401" y="9798"/>
                    <a:pt x="113837" y="11562"/>
                    <a:pt x="116405" y="11562"/>
                  </a:cubicBezTo>
                  <a:cubicBezTo>
                    <a:pt x="117466" y="11562"/>
                    <a:pt x="118550" y="11260"/>
                    <a:pt x="119534" y="10604"/>
                  </a:cubicBezTo>
                  <a:lnTo>
                    <a:pt x="125701" y="17795"/>
                  </a:lnTo>
                  <a:lnTo>
                    <a:pt x="110223" y="26107"/>
                  </a:lnTo>
                  <a:cubicBezTo>
                    <a:pt x="108483" y="23379"/>
                    <a:pt x="105525" y="21858"/>
                    <a:pt x="102477" y="21858"/>
                  </a:cubicBezTo>
                  <a:cubicBezTo>
                    <a:pt x="101085" y="21858"/>
                    <a:pt x="99674" y="22176"/>
                    <a:pt x="98352" y="22841"/>
                  </a:cubicBezTo>
                  <a:lnTo>
                    <a:pt x="88968" y="10336"/>
                  </a:lnTo>
                  <a:cubicBezTo>
                    <a:pt x="89407" y="9849"/>
                    <a:pt x="89675" y="9239"/>
                    <a:pt x="89748" y="8606"/>
                  </a:cubicBezTo>
                  <a:lnTo>
                    <a:pt x="110832" y="7021"/>
                  </a:lnTo>
                  <a:close/>
                  <a:moveTo>
                    <a:pt x="83898" y="10409"/>
                  </a:moveTo>
                  <a:cubicBezTo>
                    <a:pt x="84544" y="11136"/>
                    <a:pt x="85467" y="11531"/>
                    <a:pt x="86407" y="11531"/>
                  </a:cubicBezTo>
                  <a:cubicBezTo>
                    <a:pt x="86886" y="11531"/>
                    <a:pt x="87369" y="11428"/>
                    <a:pt x="87822" y="11214"/>
                  </a:cubicBezTo>
                  <a:lnTo>
                    <a:pt x="97109" y="23572"/>
                  </a:lnTo>
                  <a:cubicBezTo>
                    <a:pt x="95452" y="24766"/>
                    <a:pt x="94233" y="26448"/>
                    <a:pt x="93648" y="28398"/>
                  </a:cubicBezTo>
                  <a:lnTo>
                    <a:pt x="66860" y="25254"/>
                  </a:lnTo>
                  <a:cubicBezTo>
                    <a:pt x="66860" y="25107"/>
                    <a:pt x="66884" y="24986"/>
                    <a:pt x="66884" y="24839"/>
                  </a:cubicBezTo>
                  <a:cubicBezTo>
                    <a:pt x="66860" y="23401"/>
                    <a:pt x="66543" y="21987"/>
                    <a:pt x="65934" y="20696"/>
                  </a:cubicBezTo>
                  <a:lnTo>
                    <a:pt x="83898" y="10409"/>
                  </a:lnTo>
                  <a:close/>
                  <a:moveTo>
                    <a:pt x="126676" y="18941"/>
                  </a:moveTo>
                  <a:lnTo>
                    <a:pt x="132501" y="25741"/>
                  </a:lnTo>
                  <a:cubicBezTo>
                    <a:pt x="131672" y="26643"/>
                    <a:pt x="131161" y="27813"/>
                    <a:pt x="131063" y="29056"/>
                  </a:cubicBezTo>
                  <a:lnTo>
                    <a:pt x="111588" y="29934"/>
                  </a:lnTo>
                  <a:cubicBezTo>
                    <a:pt x="111490" y="29056"/>
                    <a:pt x="111246" y="28179"/>
                    <a:pt x="110905" y="27374"/>
                  </a:cubicBezTo>
                  <a:lnTo>
                    <a:pt x="126676" y="18941"/>
                  </a:lnTo>
                  <a:close/>
                  <a:moveTo>
                    <a:pt x="138473" y="12603"/>
                  </a:moveTo>
                  <a:cubicBezTo>
                    <a:pt x="139984" y="14894"/>
                    <a:pt x="142544" y="16284"/>
                    <a:pt x="145298" y="16284"/>
                  </a:cubicBezTo>
                  <a:cubicBezTo>
                    <a:pt x="145395" y="16284"/>
                    <a:pt x="145468" y="16259"/>
                    <a:pt x="145566" y="16259"/>
                  </a:cubicBezTo>
                  <a:lnTo>
                    <a:pt x="147833" y="34589"/>
                  </a:lnTo>
                  <a:lnTo>
                    <a:pt x="142032" y="31542"/>
                  </a:lnTo>
                  <a:cubicBezTo>
                    <a:pt x="142275" y="30909"/>
                    <a:pt x="142422" y="30226"/>
                    <a:pt x="142422" y="29544"/>
                  </a:cubicBezTo>
                  <a:cubicBezTo>
                    <a:pt x="142422" y="26179"/>
                    <a:pt x="139673" y="23811"/>
                    <a:pt x="136704" y="23811"/>
                  </a:cubicBezTo>
                  <a:cubicBezTo>
                    <a:pt x="135650" y="23811"/>
                    <a:pt x="134569" y="24109"/>
                    <a:pt x="133574" y="24766"/>
                  </a:cubicBezTo>
                  <a:lnTo>
                    <a:pt x="127992" y="18234"/>
                  </a:lnTo>
                  <a:lnTo>
                    <a:pt x="138473" y="12603"/>
                  </a:lnTo>
                  <a:close/>
                  <a:moveTo>
                    <a:pt x="149442" y="15114"/>
                  </a:moveTo>
                  <a:lnTo>
                    <a:pt x="169965" y="43510"/>
                  </a:lnTo>
                  <a:cubicBezTo>
                    <a:pt x="169331" y="44071"/>
                    <a:pt x="168771" y="44705"/>
                    <a:pt x="168308" y="45412"/>
                  </a:cubicBezTo>
                  <a:lnTo>
                    <a:pt x="149393" y="35418"/>
                  </a:lnTo>
                  <a:lnTo>
                    <a:pt x="147004" y="16113"/>
                  </a:lnTo>
                  <a:cubicBezTo>
                    <a:pt x="147882" y="15918"/>
                    <a:pt x="148686" y="15577"/>
                    <a:pt x="149442" y="15114"/>
                  </a:cubicBezTo>
                  <a:close/>
                  <a:moveTo>
                    <a:pt x="50188" y="31445"/>
                  </a:moveTo>
                  <a:cubicBezTo>
                    <a:pt x="51407" y="32737"/>
                    <a:pt x="52918" y="33663"/>
                    <a:pt x="54624" y="34126"/>
                  </a:cubicBezTo>
                  <a:lnTo>
                    <a:pt x="49603" y="59232"/>
                  </a:lnTo>
                  <a:cubicBezTo>
                    <a:pt x="48920" y="59013"/>
                    <a:pt x="48189" y="58891"/>
                    <a:pt x="47482" y="58866"/>
                  </a:cubicBezTo>
                  <a:cubicBezTo>
                    <a:pt x="46263" y="58891"/>
                    <a:pt x="45069" y="59183"/>
                    <a:pt x="44021" y="59793"/>
                  </a:cubicBezTo>
                  <a:lnTo>
                    <a:pt x="37708" y="50823"/>
                  </a:lnTo>
                  <a:cubicBezTo>
                    <a:pt x="39512" y="49312"/>
                    <a:pt x="40560" y="47093"/>
                    <a:pt x="40584" y="44729"/>
                  </a:cubicBezTo>
                  <a:cubicBezTo>
                    <a:pt x="40584" y="43145"/>
                    <a:pt x="40097" y="41609"/>
                    <a:pt x="39219" y="40269"/>
                  </a:cubicBezTo>
                  <a:lnTo>
                    <a:pt x="50188" y="31445"/>
                  </a:lnTo>
                  <a:close/>
                  <a:moveTo>
                    <a:pt x="36514" y="51676"/>
                  </a:moveTo>
                  <a:lnTo>
                    <a:pt x="42827" y="60646"/>
                  </a:lnTo>
                  <a:cubicBezTo>
                    <a:pt x="39950" y="63083"/>
                    <a:pt x="39560" y="67373"/>
                    <a:pt x="41925" y="70323"/>
                  </a:cubicBezTo>
                  <a:lnTo>
                    <a:pt x="25545" y="86264"/>
                  </a:lnTo>
                  <a:lnTo>
                    <a:pt x="19329" y="79049"/>
                  </a:lnTo>
                  <a:cubicBezTo>
                    <a:pt x="21084" y="77026"/>
                    <a:pt x="20743" y="73954"/>
                    <a:pt x="18598" y="72346"/>
                  </a:cubicBezTo>
                  <a:lnTo>
                    <a:pt x="29372" y="52139"/>
                  </a:lnTo>
                  <a:cubicBezTo>
                    <a:pt x="30370" y="52570"/>
                    <a:pt x="31431" y="52783"/>
                    <a:pt x="32489" y="52783"/>
                  </a:cubicBezTo>
                  <a:cubicBezTo>
                    <a:pt x="33887" y="52783"/>
                    <a:pt x="35279" y="52411"/>
                    <a:pt x="36514" y="51676"/>
                  </a:cubicBezTo>
                  <a:close/>
                  <a:moveTo>
                    <a:pt x="25472" y="88384"/>
                  </a:moveTo>
                  <a:lnTo>
                    <a:pt x="31809" y="95746"/>
                  </a:lnTo>
                  <a:cubicBezTo>
                    <a:pt x="26593" y="100230"/>
                    <a:pt x="26593" y="108299"/>
                    <a:pt x="31809" y="112783"/>
                  </a:cubicBezTo>
                  <a:lnTo>
                    <a:pt x="25472" y="120145"/>
                  </a:lnTo>
                  <a:lnTo>
                    <a:pt x="14333" y="109298"/>
                  </a:lnTo>
                  <a:cubicBezTo>
                    <a:pt x="16746" y="106373"/>
                    <a:pt x="16746" y="102132"/>
                    <a:pt x="14333" y="99207"/>
                  </a:cubicBezTo>
                  <a:lnTo>
                    <a:pt x="25472" y="88384"/>
                  </a:lnTo>
                  <a:close/>
                  <a:moveTo>
                    <a:pt x="25545" y="122265"/>
                  </a:moveTo>
                  <a:lnTo>
                    <a:pt x="41925" y="138206"/>
                  </a:lnTo>
                  <a:cubicBezTo>
                    <a:pt x="39560" y="141131"/>
                    <a:pt x="39975" y="145446"/>
                    <a:pt x="42851" y="147883"/>
                  </a:cubicBezTo>
                  <a:lnTo>
                    <a:pt x="36538" y="156853"/>
                  </a:lnTo>
                  <a:cubicBezTo>
                    <a:pt x="35319" y="156122"/>
                    <a:pt x="33930" y="155732"/>
                    <a:pt x="32516" y="155732"/>
                  </a:cubicBezTo>
                  <a:cubicBezTo>
                    <a:pt x="31444" y="155732"/>
                    <a:pt x="30371" y="155951"/>
                    <a:pt x="29372" y="156366"/>
                  </a:cubicBezTo>
                  <a:lnTo>
                    <a:pt x="18598" y="136183"/>
                  </a:lnTo>
                  <a:cubicBezTo>
                    <a:pt x="20743" y="134575"/>
                    <a:pt x="21084" y="131503"/>
                    <a:pt x="19329" y="129480"/>
                  </a:cubicBezTo>
                  <a:lnTo>
                    <a:pt x="25545" y="122265"/>
                  </a:lnTo>
                  <a:close/>
                  <a:moveTo>
                    <a:pt x="44021" y="148712"/>
                  </a:moveTo>
                  <a:cubicBezTo>
                    <a:pt x="45064" y="149317"/>
                    <a:pt x="46239" y="149631"/>
                    <a:pt x="47423" y="149631"/>
                  </a:cubicBezTo>
                  <a:cubicBezTo>
                    <a:pt x="48147" y="149631"/>
                    <a:pt x="48875" y="149513"/>
                    <a:pt x="49578" y="149273"/>
                  </a:cubicBezTo>
                  <a:lnTo>
                    <a:pt x="54648" y="175110"/>
                  </a:lnTo>
                  <a:cubicBezTo>
                    <a:pt x="52991" y="175573"/>
                    <a:pt x="51504" y="176475"/>
                    <a:pt x="50310" y="177694"/>
                  </a:cubicBezTo>
                  <a:lnTo>
                    <a:pt x="39122" y="168358"/>
                  </a:lnTo>
                  <a:cubicBezTo>
                    <a:pt x="41486" y="164970"/>
                    <a:pt x="40877" y="160339"/>
                    <a:pt x="37708" y="157682"/>
                  </a:cubicBezTo>
                  <a:lnTo>
                    <a:pt x="44021" y="148712"/>
                  </a:lnTo>
                  <a:close/>
                  <a:moveTo>
                    <a:pt x="111612" y="179351"/>
                  </a:moveTo>
                  <a:lnTo>
                    <a:pt x="131063" y="180204"/>
                  </a:lnTo>
                  <a:cubicBezTo>
                    <a:pt x="131161" y="181447"/>
                    <a:pt x="131672" y="182617"/>
                    <a:pt x="132501" y="183519"/>
                  </a:cubicBezTo>
                  <a:lnTo>
                    <a:pt x="126676" y="190344"/>
                  </a:lnTo>
                  <a:lnTo>
                    <a:pt x="110905" y="181886"/>
                  </a:lnTo>
                  <a:cubicBezTo>
                    <a:pt x="111246" y="181082"/>
                    <a:pt x="111490" y="180229"/>
                    <a:pt x="111612" y="179351"/>
                  </a:cubicBezTo>
                  <a:close/>
                  <a:moveTo>
                    <a:pt x="168308" y="163849"/>
                  </a:moveTo>
                  <a:cubicBezTo>
                    <a:pt x="168771" y="164580"/>
                    <a:pt x="169331" y="165214"/>
                    <a:pt x="169965" y="165750"/>
                  </a:cubicBezTo>
                  <a:lnTo>
                    <a:pt x="149442" y="194147"/>
                  </a:lnTo>
                  <a:cubicBezTo>
                    <a:pt x="148686" y="193683"/>
                    <a:pt x="147882" y="193367"/>
                    <a:pt x="147004" y="193172"/>
                  </a:cubicBezTo>
                  <a:lnTo>
                    <a:pt x="149393" y="173867"/>
                  </a:lnTo>
                  <a:lnTo>
                    <a:pt x="168308" y="163849"/>
                  </a:lnTo>
                  <a:close/>
                  <a:moveTo>
                    <a:pt x="147833" y="174671"/>
                  </a:moveTo>
                  <a:lnTo>
                    <a:pt x="145566" y="193001"/>
                  </a:lnTo>
                  <a:cubicBezTo>
                    <a:pt x="145468" y="193001"/>
                    <a:pt x="145395" y="192977"/>
                    <a:pt x="145298" y="192977"/>
                  </a:cubicBezTo>
                  <a:cubicBezTo>
                    <a:pt x="142544" y="192977"/>
                    <a:pt x="139984" y="194366"/>
                    <a:pt x="138473" y="196657"/>
                  </a:cubicBezTo>
                  <a:lnTo>
                    <a:pt x="127967" y="191051"/>
                  </a:lnTo>
                  <a:lnTo>
                    <a:pt x="133598" y="184494"/>
                  </a:lnTo>
                  <a:cubicBezTo>
                    <a:pt x="134619" y="185175"/>
                    <a:pt x="135700" y="185476"/>
                    <a:pt x="136743" y="185476"/>
                  </a:cubicBezTo>
                  <a:cubicBezTo>
                    <a:pt x="140403" y="185476"/>
                    <a:pt x="143587" y="181764"/>
                    <a:pt x="142032" y="177742"/>
                  </a:cubicBezTo>
                  <a:lnTo>
                    <a:pt x="147833" y="174671"/>
                  </a:lnTo>
                  <a:close/>
                  <a:moveTo>
                    <a:pt x="93648" y="180862"/>
                  </a:moveTo>
                  <a:cubicBezTo>
                    <a:pt x="94233" y="182812"/>
                    <a:pt x="95452" y="184494"/>
                    <a:pt x="97109" y="185688"/>
                  </a:cubicBezTo>
                  <a:lnTo>
                    <a:pt x="87822" y="198046"/>
                  </a:lnTo>
                  <a:cubicBezTo>
                    <a:pt x="87369" y="197832"/>
                    <a:pt x="86886" y="197730"/>
                    <a:pt x="86407" y="197730"/>
                  </a:cubicBezTo>
                  <a:cubicBezTo>
                    <a:pt x="85467" y="197730"/>
                    <a:pt x="84544" y="198125"/>
                    <a:pt x="83898" y="198851"/>
                  </a:cubicBezTo>
                  <a:lnTo>
                    <a:pt x="65934" y="188565"/>
                  </a:lnTo>
                  <a:cubicBezTo>
                    <a:pt x="66543" y="187273"/>
                    <a:pt x="66860" y="185859"/>
                    <a:pt x="66884" y="184421"/>
                  </a:cubicBezTo>
                  <a:cubicBezTo>
                    <a:pt x="66884" y="184275"/>
                    <a:pt x="66884" y="184153"/>
                    <a:pt x="66860" y="184031"/>
                  </a:cubicBezTo>
                  <a:lnTo>
                    <a:pt x="93648" y="180862"/>
                  </a:lnTo>
                  <a:close/>
                  <a:moveTo>
                    <a:pt x="110223" y="183178"/>
                  </a:moveTo>
                  <a:lnTo>
                    <a:pt x="125701" y="191465"/>
                  </a:lnTo>
                  <a:lnTo>
                    <a:pt x="119534" y="198656"/>
                  </a:lnTo>
                  <a:cubicBezTo>
                    <a:pt x="118552" y="198008"/>
                    <a:pt x="117471" y="197710"/>
                    <a:pt x="116411" y="197710"/>
                  </a:cubicBezTo>
                  <a:cubicBezTo>
                    <a:pt x="113841" y="197710"/>
                    <a:pt x="111402" y="199467"/>
                    <a:pt x="110832" y="202263"/>
                  </a:cubicBezTo>
                  <a:lnTo>
                    <a:pt x="89748" y="200655"/>
                  </a:lnTo>
                  <a:cubicBezTo>
                    <a:pt x="89675" y="200021"/>
                    <a:pt x="89382" y="199436"/>
                    <a:pt x="88968" y="198948"/>
                  </a:cubicBezTo>
                  <a:lnTo>
                    <a:pt x="98352" y="186444"/>
                  </a:lnTo>
                  <a:cubicBezTo>
                    <a:pt x="99674" y="187109"/>
                    <a:pt x="101085" y="187426"/>
                    <a:pt x="102477" y="187426"/>
                  </a:cubicBezTo>
                  <a:cubicBezTo>
                    <a:pt x="105525" y="187426"/>
                    <a:pt x="108483" y="185905"/>
                    <a:pt x="110223" y="183178"/>
                  </a:cubicBezTo>
                  <a:close/>
                  <a:moveTo>
                    <a:pt x="145265" y="1"/>
                  </a:moveTo>
                  <a:cubicBezTo>
                    <a:pt x="139449" y="1"/>
                    <a:pt x="135513" y="5957"/>
                    <a:pt x="137790" y="11336"/>
                  </a:cubicBezTo>
                  <a:lnTo>
                    <a:pt x="126992" y="17112"/>
                  </a:lnTo>
                  <a:lnTo>
                    <a:pt x="120606" y="9678"/>
                  </a:lnTo>
                  <a:cubicBezTo>
                    <a:pt x="123239" y="6753"/>
                    <a:pt x="122191" y="2122"/>
                    <a:pt x="118559" y="611"/>
                  </a:cubicBezTo>
                  <a:cubicBezTo>
                    <a:pt x="117837" y="310"/>
                    <a:pt x="117100" y="171"/>
                    <a:pt x="116380" y="171"/>
                  </a:cubicBezTo>
                  <a:cubicBezTo>
                    <a:pt x="113479" y="171"/>
                    <a:pt x="110866" y="2439"/>
                    <a:pt x="110710" y="5583"/>
                  </a:cubicBezTo>
                  <a:lnTo>
                    <a:pt x="89626" y="7168"/>
                  </a:lnTo>
                  <a:cubicBezTo>
                    <a:pt x="89187" y="5718"/>
                    <a:pt x="87857" y="4743"/>
                    <a:pt x="86385" y="4743"/>
                  </a:cubicBezTo>
                  <a:cubicBezTo>
                    <a:pt x="86223" y="4743"/>
                    <a:pt x="86060" y="4755"/>
                    <a:pt x="85897" y="4779"/>
                  </a:cubicBezTo>
                  <a:cubicBezTo>
                    <a:pt x="84215" y="5023"/>
                    <a:pt x="82996" y="6461"/>
                    <a:pt x="82996" y="8143"/>
                  </a:cubicBezTo>
                  <a:cubicBezTo>
                    <a:pt x="82996" y="8484"/>
                    <a:pt x="83045" y="8825"/>
                    <a:pt x="83167" y="9166"/>
                  </a:cubicBezTo>
                  <a:lnTo>
                    <a:pt x="65178" y="19452"/>
                  </a:lnTo>
                  <a:cubicBezTo>
                    <a:pt x="63318" y="16632"/>
                    <a:pt x="60247" y="15108"/>
                    <a:pt x="57122" y="15108"/>
                  </a:cubicBezTo>
                  <a:cubicBezTo>
                    <a:pt x="55251" y="15108"/>
                    <a:pt x="53360" y="15655"/>
                    <a:pt x="51699" y="16796"/>
                  </a:cubicBezTo>
                  <a:cubicBezTo>
                    <a:pt x="47238" y="19818"/>
                    <a:pt x="46142" y="25912"/>
                    <a:pt x="49237" y="30324"/>
                  </a:cubicBezTo>
                  <a:lnTo>
                    <a:pt x="38269" y="39172"/>
                  </a:lnTo>
                  <a:cubicBezTo>
                    <a:pt x="36687" y="37521"/>
                    <a:pt x="34585" y="36707"/>
                    <a:pt x="32488" y="36707"/>
                  </a:cubicBezTo>
                  <a:cubicBezTo>
                    <a:pt x="30188" y="36707"/>
                    <a:pt x="27894" y="37685"/>
                    <a:pt x="26301" y="39610"/>
                  </a:cubicBezTo>
                  <a:cubicBezTo>
                    <a:pt x="23254" y="43315"/>
                    <a:pt x="24082" y="48824"/>
                    <a:pt x="28080" y="51457"/>
                  </a:cubicBezTo>
                  <a:lnTo>
                    <a:pt x="17306" y="71663"/>
                  </a:lnTo>
                  <a:cubicBezTo>
                    <a:pt x="16781" y="71478"/>
                    <a:pt x="16254" y="71391"/>
                    <a:pt x="15742" y="71391"/>
                  </a:cubicBezTo>
                  <a:cubicBezTo>
                    <a:pt x="13088" y="71391"/>
                    <a:pt x="10813" y="73707"/>
                    <a:pt x="11139" y="76587"/>
                  </a:cubicBezTo>
                  <a:cubicBezTo>
                    <a:pt x="11406" y="79075"/>
                    <a:pt x="13513" y="80721"/>
                    <a:pt x="15760" y="80721"/>
                  </a:cubicBezTo>
                  <a:cubicBezTo>
                    <a:pt x="16594" y="80721"/>
                    <a:pt x="17447" y="80494"/>
                    <a:pt x="18233" y="79999"/>
                  </a:cubicBezTo>
                  <a:lnTo>
                    <a:pt x="24521" y="87263"/>
                  </a:lnTo>
                  <a:lnTo>
                    <a:pt x="13309" y="98159"/>
                  </a:lnTo>
                  <a:cubicBezTo>
                    <a:pt x="11734" y="96798"/>
                    <a:pt x="9898" y="96187"/>
                    <a:pt x="8101" y="96187"/>
                  </a:cubicBezTo>
                  <a:cubicBezTo>
                    <a:pt x="3945" y="96187"/>
                    <a:pt x="0" y="99453"/>
                    <a:pt x="0" y="104252"/>
                  </a:cubicBezTo>
                  <a:cubicBezTo>
                    <a:pt x="0" y="109064"/>
                    <a:pt x="3938" y="112322"/>
                    <a:pt x="8090" y="112322"/>
                  </a:cubicBezTo>
                  <a:cubicBezTo>
                    <a:pt x="9891" y="112322"/>
                    <a:pt x="11731" y="111710"/>
                    <a:pt x="13309" y="110346"/>
                  </a:cubicBezTo>
                  <a:lnTo>
                    <a:pt x="24521" y="121242"/>
                  </a:lnTo>
                  <a:lnTo>
                    <a:pt x="18233" y="128505"/>
                  </a:lnTo>
                  <a:cubicBezTo>
                    <a:pt x="17442" y="128000"/>
                    <a:pt x="16579" y="127769"/>
                    <a:pt x="15734" y="127769"/>
                  </a:cubicBezTo>
                  <a:cubicBezTo>
                    <a:pt x="13480" y="127769"/>
                    <a:pt x="11357" y="129418"/>
                    <a:pt x="11091" y="131918"/>
                  </a:cubicBezTo>
                  <a:cubicBezTo>
                    <a:pt x="10765" y="134810"/>
                    <a:pt x="13043" y="137123"/>
                    <a:pt x="15706" y="137123"/>
                  </a:cubicBezTo>
                  <a:cubicBezTo>
                    <a:pt x="16230" y="137123"/>
                    <a:pt x="16769" y="137034"/>
                    <a:pt x="17306" y="136841"/>
                  </a:cubicBezTo>
                  <a:lnTo>
                    <a:pt x="28104" y="157048"/>
                  </a:lnTo>
                  <a:cubicBezTo>
                    <a:pt x="24107" y="159681"/>
                    <a:pt x="23254" y="165165"/>
                    <a:pt x="26276" y="168845"/>
                  </a:cubicBezTo>
                  <a:cubicBezTo>
                    <a:pt x="27873" y="170819"/>
                    <a:pt x="30197" y="171824"/>
                    <a:pt x="32528" y="171824"/>
                  </a:cubicBezTo>
                  <a:cubicBezTo>
                    <a:pt x="34573" y="171824"/>
                    <a:pt x="36624" y="171051"/>
                    <a:pt x="38195" y="169479"/>
                  </a:cubicBezTo>
                  <a:lnTo>
                    <a:pt x="49383" y="178839"/>
                  </a:lnTo>
                  <a:cubicBezTo>
                    <a:pt x="46337" y="183202"/>
                    <a:pt x="47409" y="189223"/>
                    <a:pt x="51772" y="192270"/>
                  </a:cubicBezTo>
                  <a:cubicBezTo>
                    <a:pt x="53455" y="193429"/>
                    <a:pt x="55377" y="193986"/>
                    <a:pt x="57280" y="193986"/>
                  </a:cubicBezTo>
                  <a:cubicBezTo>
                    <a:pt x="60340" y="193986"/>
                    <a:pt x="63349" y="192546"/>
                    <a:pt x="65227" y="189857"/>
                  </a:cubicBezTo>
                  <a:lnTo>
                    <a:pt x="83191" y="200143"/>
                  </a:lnTo>
                  <a:cubicBezTo>
                    <a:pt x="83094" y="200460"/>
                    <a:pt x="83021" y="200801"/>
                    <a:pt x="83021" y="201142"/>
                  </a:cubicBezTo>
                  <a:cubicBezTo>
                    <a:pt x="83021" y="202824"/>
                    <a:pt x="84239" y="204262"/>
                    <a:pt x="85921" y="204506"/>
                  </a:cubicBezTo>
                  <a:cubicBezTo>
                    <a:pt x="86085" y="204530"/>
                    <a:pt x="86248" y="204542"/>
                    <a:pt x="86409" y="204542"/>
                  </a:cubicBezTo>
                  <a:cubicBezTo>
                    <a:pt x="87881" y="204542"/>
                    <a:pt x="89211" y="203567"/>
                    <a:pt x="89650" y="202117"/>
                  </a:cubicBezTo>
                  <a:lnTo>
                    <a:pt x="110735" y="203726"/>
                  </a:lnTo>
                  <a:cubicBezTo>
                    <a:pt x="110891" y="206870"/>
                    <a:pt x="113504" y="209138"/>
                    <a:pt x="116417" y="209138"/>
                  </a:cubicBezTo>
                  <a:cubicBezTo>
                    <a:pt x="117140" y="209138"/>
                    <a:pt x="117881" y="208999"/>
                    <a:pt x="118608" y="208698"/>
                  </a:cubicBezTo>
                  <a:cubicBezTo>
                    <a:pt x="122239" y="207187"/>
                    <a:pt x="123288" y="202531"/>
                    <a:pt x="120631" y="199606"/>
                  </a:cubicBezTo>
                  <a:lnTo>
                    <a:pt x="127017" y="192172"/>
                  </a:lnTo>
                  <a:lnTo>
                    <a:pt x="137815" y="197973"/>
                  </a:lnTo>
                  <a:cubicBezTo>
                    <a:pt x="135489" y="203352"/>
                    <a:pt x="139449" y="209357"/>
                    <a:pt x="145289" y="209357"/>
                  </a:cubicBezTo>
                  <a:cubicBezTo>
                    <a:pt x="145325" y="209357"/>
                    <a:pt x="145360" y="209357"/>
                    <a:pt x="145395" y="209356"/>
                  </a:cubicBezTo>
                  <a:cubicBezTo>
                    <a:pt x="151318" y="209283"/>
                    <a:pt x="155194" y="203165"/>
                    <a:pt x="152732" y="197778"/>
                  </a:cubicBezTo>
                  <a:lnTo>
                    <a:pt x="169892" y="188053"/>
                  </a:lnTo>
                  <a:cubicBezTo>
                    <a:pt x="171183" y="189866"/>
                    <a:pt x="173230" y="190847"/>
                    <a:pt x="175312" y="190847"/>
                  </a:cubicBezTo>
                  <a:cubicBezTo>
                    <a:pt x="176532" y="190847"/>
                    <a:pt x="177763" y="190510"/>
                    <a:pt x="178862" y="189808"/>
                  </a:cubicBezTo>
                  <a:cubicBezTo>
                    <a:pt x="181836" y="187931"/>
                    <a:pt x="182811" y="184031"/>
                    <a:pt x="181104" y="180960"/>
                  </a:cubicBezTo>
                  <a:cubicBezTo>
                    <a:pt x="179884" y="178794"/>
                    <a:pt x="177621" y="177562"/>
                    <a:pt x="175282" y="177562"/>
                  </a:cubicBezTo>
                  <a:cubicBezTo>
                    <a:pt x="174304" y="177562"/>
                    <a:pt x="173312" y="177777"/>
                    <a:pt x="172378" y="178230"/>
                  </a:cubicBezTo>
                  <a:cubicBezTo>
                    <a:pt x="169209" y="179790"/>
                    <a:pt x="167796" y="183543"/>
                    <a:pt x="169185" y="186810"/>
                  </a:cubicBezTo>
                  <a:lnTo>
                    <a:pt x="152001" y="196511"/>
                  </a:lnTo>
                  <a:cubicBezTo>
                    <a:pt x="151611" y="195950"/>
                    <a:pt x="151148" y="195438"/>
                    <a:pt x="150636" y="195000"/>
                  </a:cubicBezTo>
                  <a:lnTo>
                    <a:pt x="171135" y="166603"/>
                  </a:lnTo>
                  <a:cubicBezTo>
                    <a:pt x="172500" y="167432"/>
                    <a:pt x="174036" y="167846"/>
                    <a:pt x="175620" y="167871"/>
                  </a:cubicBezTo>
                  <a:cubicBezTo>
                    <a:pt x="179471" y="167846"/>
                    <a:pt x="182859" y="165336"/>
                    <a:pt x="183956" y="161655"/>
                  </a:cubicBezTo>
                  <a:cubicBezTo>
                    <a:pt x="185053" y="157999"/>
                    <a:pt x="183615" y="154026"/>
                    <a:pt x="180422" y="151905"/>
                  </a:cubicBezTo>
                  <a:cubicBezTo>
                    <a:pt x="178969" y="150940"/>
                    <a:pt x="177305" y="150465"/>
                    <a:pt x="175645" y="150465"/>
                  </a:cubicBezTo>
                  <a:cubicBezTo>
                    <a:pt x="173655" y="150465"/>
                    <a:pt x="171670" y="151148"/>
                    <a:pt x="170063" y="152490"/>
                  </a:cubicBezTo>
                  <a:cubicBezTo>
                    <a:pt x="167113" y="154927"/>
                    <a:pt x="166114" y="159022"/>
                    <a:pt x="167625" y="162557"/>
                  </a:cubicBezTo>
                  <a:lnTo>
                    <a:pt x="149612" y="172087"/>
                  </a:lnTo>
                  <a:lnTo>
                    <a:pt x="150392" y="165921"/>
                  </a:lnTo>
                  <a:cubicBezTo>
                    <a:pt x="152098" y="165750"/>
                    <a:pt x="153415" y="164312"/>
                    <a:pt x="153439" y="162581"/>
                  </a:cubicBezTo>
                  <a:cubicBezTo>
                    <a:pt x="153463" y="160851"/>
                    <a:pt x="152172" y="159388"/>
                    <a:pt x="150465" y="159193"/>
                  </a:cubicBezTo>
                  <a:cubicBezTo>
                    <a:pt x="150320" y="159175"/>
                    <a:pt x="150176" y="159166"/>
                    <a:pt x="150034" y="159166"/>
                  </a:cubicBezTo>
                  <a:cubicBezTo>
                    <a:pt x="148477" y="159166"/>
                    <a:pt x="147118" y="160236"/>
                    <a:pt x="146760" y="161777"/>
                  </a:cubicBezTo>
                  <a:cubicBezTo>
                    <a:pt x="146370" y="163459"/>
                    <a:pt x="147297" y="165165"/>
                    <a:pt x="148930" y="165750"/>
                  </a:cubicBezTo>
                  <a:lnTo>
                    <a:pt x="148052" y="172916"/>
                  </a:lnTo>
                  <a:lnTo>
                    <a:pt x="141374" y="176450"/>
                  </a:lnTo>
                  <a:cubicBezTo>
                    <a:pt x="140203" y="174792"/>
                    <a:pt x="138462" y="174028"/>
                    <a:pt x="136741" y="174028"/>
                  </a:cubicBezTo>
                  <a:cubicBezTo>
                    <a:pt x="134161" y="174028"/>
                    <a:pt x="131623" y="175745"/>
                    <a:pt x="131112" y="178742"/>
                  </a:cubicBezTo>
                  <a:lnTo>
                    <a:pt x="111661" y="177889"/>
                  </a:lnTo>
                  <a:cubicBezTo>
                    <a:pt x="111515" y="173720"/>
                    <a:pt x="108614" y="170162"/>
                    <a:pt x="104568" y="169211"/>
                  </a:cubicBezTo>
                  <a:cubicBezTo>
                    <a:pt x="103870" y="169047"/>
                    <a:pt x="103168" y="168968"/>
                    <a:pt x="102474" y="168968"/>
                  </a:cubicBezTo>
                  <a:cubicBezTo>
                    <a:pt x="99142" y="168968"/>
                    <a:pt x="95989" y="170792"/>
                    <a:pt x="94355" y="173818"/>
                  </a:cubicBezTo>
                  <a:lnTo>
                    <a:pt x="72125" y="163971"/>
                  </a:lnTo>
                  <a:cubicBezTo>
                    <a:pt x="72661" y="161752"/>
                    <a:pt x="71418" y="159461"/>
                    <a:pt x="69249" y="158730"/>
                  </a:cubicBezTo>
                  <a:cubicBezTo>
                    <a:pt x="68783" y="158573"/>
                    <a:pt x="68307" y="158498"/>
                    <a:pt x="67839" y="158498"/>
                  </a:cubicBezTo>
                  <a:cubicBezTo>
                    <a:pt x="66123" y="158498"/>
                    <a:pt x="64497" y="159502"/>
                    <a:pt x="63789" y="161167"/>
                  </a:cubicBezTo>
                  <a:cubicBezTo>
                    <a:pt x="62863" y="163264"/>
                    <a:pt x="63716" y="165726"/>
                    <a:pt x="65739" y="166798"/>
                  </a:cubicBezTo>
                  <a:cubicBezTo>
                    <a:pt x="66401" y="167157"/>
                    <a:pt x="67118" y="167328"/>
                    <a:pt x="67827" y="167328"/>
                  </a:cubicBezTo>
                  <a:cubicBezTo>
                    <a:pt x="69283" y="167328"/>
                    <a:pt x="70704" y="166606"/>
                    <a:pt x="71540" y="165311"/>
                  </a:cubicBezTo>
                  <a:lnTo>
                    <a:pt x="93770" y="175134"/>
                  </a:lnTo>
                  <a:cubicBezTo>
                    <a:pt x="93428" y="176134"/>
                    <a:pt x="93258" y="177157"/>
                    <a:pt x="93258" y="178181"/>
                  </a:cubicBezTo>
                  <a:cubicBezTo>
                    <a:pt x="93258" y="178620"/>
                    <a:pt x="93282" y="179034"/>
                    <a:pt x="93331" y="179424"/>
                  </a:cubicBezTo>
                  <a:lnTo>
                    <a:pt x="66689" y="182568"/>
                  </a:lnTo>
                  <a:cubicBezTo>
                    <a:pt x="65812" y="178035"/>
                    <a:pt x="61839" y="174769"/>
                    <a:pt x="57208" y="174769"/>
                  </a:cubicBezTo>
                  <a:cubicBezTo>
                    <a:pt x="56842" y="174769"/>
                    <a:pt x="56452" y="174793"/>
                    <a:pt x="56086" y="174842"/>
                  </a:cubicBezTo>
                  <a:lnTo>
                    <a:pt x="50943" y="148688"/>
                  </a:lnTo>
                  <a:cubicBezTo>
                    <a:pt x="54575" y="146664"/>
                    <a:pt x="55696" y="141936"/>
                    <a:pt x="53308" y="138499"/>
                  </a:cubicBezTo>
                  <a:cubicBezTo>
                    <a:pt x="51939" y="136509"/>
                    <a:pt x="49745" y="135467"/>
                    <a:pt x="47526" y="135467"/>
                  </a:cubicBezTo>
                  <a:cubicBezTo>
                    <a:pt x="45911" y="135467"/>
                    <a:pt x="44283" y="136019"/>
                    <a:pt x="42948" y="137158"/>
                  </a:cubicBezTo>
                  <a:lnTo>
                    <a:pt x="26496" y="121144"/>
                  </a:lnTo>
                  <a:lnTo>
                    <a:pt x="32955" y="113661"/>
                  </a:lnTo>
                  <a:cubicBezTo>
                    <a:pt x="34917" y="114958"/>
                    <a:pt x="37054" y="115547"/>
                    <a:pt x="39138" y="115547"/>
                  </a:cubicBezTo>
                  <a:cubicBezTo>
                    <a:pt x="45003" y="115547"/>
                    <a:pt x="50456" y="110888"/>
                    <a:pt x="50456" y="104252"/>
                  </a:cubicBezTo>
                  <a:cubicBezTo>
                    <a:pt x="50456" y="97630"/>
                    <a:pt x="44996" y="92961"/>
                    <a:pt x="39127" y="92961"/>
                  </a:cubicBezTo>
                  <a:cubicBezTo>
                    <a:pt x="37046" y="92961"/>
                    <a:pt x="34914" y="93548"/>
                    <a:pt x="32955" y="94844"/>
                  </a:cubicBezTo>
                  <a:lnTo>
                    <a:pt x="26496" y="87361"/>
                  </a:lnTo>
                  <a:lnTo>
                    <a:pt x="42948" y="71371"/>
                  </a:lnTo>
                  <a:cubicBezTo>
                    <a:pt x="44216" y="72443"/>
                    <a:pt x="45825" y="73028"/>
                    <a:pt x="47458" y="73028"/>
                  </a:cubicBezTo>
                  <a:cubicBezTo>
                    <a:pt x="47476" y="73028"/>
                    <a:pt x="47494" y="73028"/>
                    <a:pt x="47511" y="73028"/>
                  </a:cubicBezTo>
                  <a:cubicBezTo>
                    <a:pt x="50707" y="73028"/>
                    <a:pt x="53507" y="70866"/>
                    <a:pt x="54307" y="67788"/>
                  </a:cubicBezTo>
                  <a:cubicBezTo>
                    <a:pt x="55136" y="64668"/>
                    <a:pt x="53771" y="61401"/>
                    <a:pt x="50968" y="59841"/>
                  </a:cubicBezTo>
                  <a:lnTo>
                    <a:pt x="56038" y="34419"/>
                  </a:lnTo>
                  <a:cubicBezTo>
                    <a:pt x="56428" y="34467"/>
                    <a:pt x="56818" y="34492"/>
                    <a:pt x="57208" y="34492"/>
                  </a:cubicBezTo>
                  <a:cubicBezTo>
                    <a:pt x="61839" y="34492"/>
                    <a:pt x="65812" y="31201"/>
                    <a:pt x="66689" y="26692"/>
                  </a:cubicBezTo>
                  <a:lnTo>
                    <a:pt x="93331" y="29836"/>
                  </a:lnTo>
                  <a:cubicBezTo>
                    <a:pt x="93282" y="30250"/>
                    <a:pt x="93258" y="30665"/>
                    <a:pt x="93258" y="31079"/>
                  </a:cubicBezTo>
                  <a:cubicBezTo>
                    <a:pt x="93258" y="32127"/>
                    <a:pt x="93428" y="33151"/>
                    <a:pt x="93770" y="34126"/>
                  </a:cubicBezTo>
                  <a:lnTo>
                    <a:pt x="71540" y="43973"/>
                  </a:lnTo>
                  <a:cubicBezTo>
                    <a:pt x="70692" y="42684"/>
                    <a:pt x="69277" y="41962"/>
                    <a:pt x="67822" y="41962"/>
                  </a:cubicBezTo>
                  <a:cubicBezTo>
                    <a:pt x="67186" y="41962"/>
                    <a:pt x="66542" y="42100"/>
                    <a:pt x="65934" y="42389"/>
                  </a:cubicBezTo>
                  <a:cubicBezTo>
                    <a:pt x="63935" y="43315"/>
                    <a:pt x="62911" y="45582"/>
                    <a:pt x="63545" y="47703"/>
                  </a:cubicBezTo>
                  <a:cubicBezTo>
                    <a:pt x="64139" y="49593"/>
                    <a:pt x="65882" y="50869"/>
                    <a:pt x="67827" y="50869"/>
                  </a:cubicBezTo>
                  <a:cubicBezTo>
                    <a:pt x="68039" y="50869"/>
                    <a:pt x="68253" y="50854"/>
                    <a:pt x="68469" y="50823"/>
                  </a:cubicBezTo>
                  <a:cubicBezTo>
                    <a:pt x="70663" y="50482"/>
                    <a:pt x="72271" y="48605"/>
                    <a:pt x="72271" y="46411"/>
                  </a:cubicBezTo>
                  <a:cubicBezTo>
                    <a:pt x="72271" y="46021"/>
                    <a:pt x="72223" y="45655"/>
                    <a:pt x="72125" y="45290"/>
                  </a:cubicBezTo>
                  <a:lnTo>
                    <a:pt x="94355" y="35467"/>
                  </a:lnTo>
                  <a:cubicBezTo>
                    <a:pt x="95986" y="38488"/>
                    <a:pt x="99132" y="40294"/>
                    <a:pt x="102458" y="40294"/>
                  </a:cubicBezTo>
                  <a:cubicBezTo>
                    <a:pt x="103158" y="40294"/>
                    <a:pt x="103865" y="40214"/>
                    <a:pt x="104568" y="40049"/>
                  </a:cubicBezTo>
                  <a:cubicBezTo>
                    <a:pt x="108614" y="39099"/>
                    <a:pt x="111515" y="35540"/>
                    <a:pt x="111661" y="31396"/>
                  </a:cubicBezTo>
                  <a:lnTo>
                    <a:pt x="131112" y="30519"/>
                  </a:lnTo>
                  <a:cubicBezTo>
                    <a:pt x="131624" y="33517"/>
                    <a:pt x="134163" y="35243"/>
                    <a:pt x="136745" y="35243"/>
                  </a:cubicBezTo>
                  <a:cubicBezTo>
                    <a:pt x="138465" y="35243"/>
                    <a:pt x="140204" y="34477"/>
                    <a:pt x="141374" y="32810"/>
                  </a:cubicBezTo>
                  <a:lnTo>
                    <a:pt x="148052" y="36344"/>
                  </a:lnTo>
                  <a:lnTo>
                    <a:pt x="148930" y="43535"/>
                  </a:lnTo>
                  <a:cubicBezTo>
                    <a:pt x="147297" y="44095"/>
                    <a:pt x="146346" y="45826"/>
                    <a:pt x="146736" y="47508"/>
                  </a:cubicBezTo>
                  <a:cubicBezTo>
                    <a:pt x="147093" y="49071"/>
                    <a:pt x="148474" y="50143"/>
                    <a:pt x="150033" y="50143"/>
                  </a:cubicBezTo>
                  <a:cubicBezTo>
                    <a:pt x="150176" y="50143"/>
                    <a:pt x="150320" y="50134"/>
                    <a:pt x="150465" y="50116"/>
                  </a:cubicBezTo>
                  <a:cubicBezTo>
                    <a:pt x="152172" y="49921"/>
                    <a:pt x="153463" y="48434"/>
                    <a:pt x="153463" y="46703"/>
                  </a:cubicBezTo>
                  <a:cubicBezTo>
                    <a:pt x="153439" y="44973"/>
                    <a:pt x="152098" y="43510"/>
                    <a:pt x="150368" y="43364"/>
                  </a:cubicBezTo>
                  <a:lnTo>
                    <a:pt x="149612" y="37173"/>
                  </a:lnTo>
                  <a:lnTo>
                    <a:pt x="167625" y="46703"/>
                  </a:lnTo>
                  <a:cubicBezTo>
                    <a:pt x="165919" y="50652"/>
                    <a:pt x="167357" y="55259"/>
                    <a:pt x="171013" y="57575"/>
                  </a:cubicBezTo>
                  <a:cubicBezTo>
                    <a:pt x="172445" y="58478"/>
                    <a:pt x="174054" y="58915"/>
                    <a:pt x="175652" y="58915"/>
                  </a:cubicBezTo>
                  <a:cubicBezTo>
                    <a:pt x="178108" y="58915"/>
                    <a:pt x="180537" y="57881"/>
                    <a:pt x="182250" y="55917"/>
                  </a:cubicBezTo>
                  <a:cubicBezTo>
                    <a:pt x="185077" y="52651"/>
                    <a:pt x="185126" y="47825"/>
                    <a:pt x="182372" y="44534"/>
                  </a:cubicBezTo>
                  <a:cubicBezTo>
                    <a:pt x="180648" y="42493"/>
                    <a:pt x="178165" y="41409"/>
                    <a:pt x="175644" y="41409"/>
                  </a:cubicBezTo>
                  <a:cubicBezTo>
                    <a:pt x="174100" y="41409"/>
                    <a:pt x="172542" y="41815"/>
                    <a:pt x="171135" y="42657"/>
                  </a:cubicBezTo>
                  <a:lnTo>
                    <a:pt x="150636" y="14261"/>
                  </a:lnTo>
                  <a:cubicBezTo>
                    <a:pt x="151148" y="13822"/>
                    <a:pt x="151611" y="13334"/>
                    <a:pt x="152001" y="12774"/>
                  </a:cubicBezTo>
                  <a:lnTo>
                    <a:pt x="169161" y="22499"/>
                  </a:lnTo>
                  <a:cubicBezTo>
                    <a:pt x="167698" y="25863"/>
                    <a:pt x="169161" y="29763"/>
                    <a:pt x="172427" y="31372"/>
                  </a:cubicBezTo>
                  <a:cubicBezTo>
                    <a:pt x="173408" y="31859"/>
                    <a:pt x="174450" y="32090"/>
                    <a:pt x="175477" y="32090"/>
                  </a:cubicBezTo>
                  <a:cubicBezTo>
                    <a:pt x="177892" y="32090"/>
                    <a:pt x="180221" y="30809"/>
                    <a:pt x="181470" y="28569"/>
                  </a:cubicBezTo>
                  <a:cubicBezTo>
                    <a:pt x="183274" y="25376"/>
                    <a:pt x="182250" y="21329"/>
                    <a:pt x="179154" y="19379"/>
                  </a:cubicBezTo>
                  <a:cubicBezTo>
                    <a:pt x="178016" y="18662"/>
                    <a:pt x="176742" y="18318"/>
                    <a:pt x="175483" y="18318"/>
                  </a:cubicBezTo>
                  <a:cubicBezTo>
                    <a:pt x="173317" y="18318"/>
                    <a:pt x="171193" y="19336"/>
                    <a:pt x="169868" y="21232"/>
                  </a:cubicBezTo>
                  <a:lnTo>
                    <a:pt x="152708" y="11506"/>
                  </a:lnTo>
                  <a:cubicBezTo>
                    <a:pt x="155121" y="6144"/>
                    <a:pt x="151245" y="74"/>
                    <a:pt x="145371" y="1"/>
                  </a:cubicBezTo>
                  <a:cubicBezTo>
                    <a:pt x="145335" y="1"/>
                    <a:pt x="145300" y="1"/>
                    <a:pt x="145265" y="1"/>
                  </a:cubicBezTo>
                  <a:close/>
                </a:path>
              </a:pathLst>
            </a:custGeom>
            <a:solidFill>
              <a:srgbClr val="F6E9DD"/>
            </a:solidFill>
            <a:ln>
              <a:noFill/>
            </a:ln>
          </p:spPr>
          <p:txBody>
            <a:bodyPr spcFirstLastPara="1" wrap="square" lIns="91475" tIns="91475" rIns="91475" bIns="914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1" name="Google Shape;341;p45"/>
          <p:cNvSpPr/>
          <p:nvPr/>
        </p:nvSpPr>
        <p:spPr>
          <a:xfrm>
            <a:off x="70326" y="4664475"/>
            <a:ext cx="150300" cy="321900"/>
          </a:xfrm>
          <a:prstGeom prst="rect">
            <a:avLst/>
          </a:prstGeom>
          <a:solidFill>
            <a:srgbClr val="0E272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</a:pPr>
            <a:endParaRPr sz="8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2" name="Google Shape;342;p45"/>
          <p:cNvSpPr txBox="1">
            <a:spLocks noGrp="1"/>
          </p:cNvSpPr>
          <p:nvPr>
            <p:ph type="sldNum" idx="2"/>
          </p:nvPr>
        </p:nvSpPr>
        <p:spPr>
          <a:xfrm>
            <a:off x="-40060" y="4628700"/>
            <a:ext cx="371100" cy="3936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algn="ctr" rtl="0">
              <a:buNone/>
              <a:defRPr sz="11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ctr" rtl="0">
              <a:buNone/>
              <a:defRPr sz="11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algn="ctr" rtl="0">
              <a:buNone/>
              <a:defRPr sz="11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algn="ctr" rtl="0">
              <a:buNone/>
              <a:defRPr sz="11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algn="ctr" rtl="0">
              <a:buNone/>
              <a:defRPr sz="11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algn="ctr" rtl="0">
              <a:buNone/>
              <a:defRPr sz="11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algn="ctr" rtl="0">
              <a:buNone/>
              <a:defRPr sz="11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algn="ctr" rtl="0">
              <a:buNone/>
              <a:defRPr sz="11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algn="ctr" rtl="0">
              <a:buNone/>
              <a:defRPr sz="1100">
                <a:solidFill>
                  <a:srgbClr val="F6E9DD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 4">
  <p:cSld name="TITLE_3_4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6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5" name="Google Shape;345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07242" y="4653600"/>
            <a:ext cx="1396443" cy="25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46"/>
          <p:cNvSpPr txBox="1"/>
          <p:nvPr/>
        </p:nvSpPr>
        <p:spPr>
          <a:xfrm>
            <a:off x="8704034" y="4635300"/>
            <a:ext cx="2928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rgbClr val="012C39"/>
                </a:solidFill>
                <a:latin typeface="Karla"/>
                <a:ea typeface="Karla"/>
                <a:cs typeface="Karla"/>
                <a:sym typeface="Karla"/>
              </a:rPr>
              <a:t>‹#›</a:t>
            </a:fld>
            <a:endParaRPr sz="700">
              <a:solidFill>
                <a:srgbClr val="012C3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347" name="Google Shape;34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09" y="4698788"/>
            <a:ext cx="168226" cy="168226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4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Blank- Logo copy 5 1">
  <p:cSld name="7_Blank- Logo copy_10_1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7"/>
          <p:cNvSpPr/>
          <p:nvPr/>
        </p:nvSpPr>
        <p:spPr>
          <a:xfrm>
            <a:off x="118715" y="119467"/>
            <a:ext cx="8906700" cy="4904700"/>
          </a:xfrm>
          <a:prstGeom prst="rect">
            <a:avLst/>
          </a:prstGeom>
          <a:solidFill>
            <a:srgbClr val="F1F2F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1" name="Google Shape;351;p47"/>
          <p:cNvSpPr/>
          <p:nvPr/>
        </p:nvSpPr>
        <p:spPr>
          <a:xfrm>
            <a:off x="-405" y="4457700"/>
            <a:ext cx="200400" cy="429300"/>
          </a:xfrm>
          <a:prstGeom prst="rect">
            <a:avLst/>
          </a:prstGeom>
          <a:solidFill>
            <a:srgbClr val="0E272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endParaRPr sz="11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52" name="Google Shape;352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96406" y="4590975"/>
            <a:ext cx="329130" cy="32913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47"/>
          <p:cNvSpPr txBox="1">
            <a:spLocks noGrp="1"/>
          </p:cNvSpPr>
          <p:nvPr>
            <p:ph type="sldNum" idx="12"/>
          </p:nvPr>
        </p:nvSpPr>
        <p:spPr>
          <a:xfrm>
            <a:off x="-41654" y="4539600"/>
            <a:ext cx="270900" cy="2472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>
            <a:lvl1pPr lvl="0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1pPr>
            <a:lvl2pPr lvl="1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2pPr>
            <a:lvl3pPr lvl="2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3pPr>
            <a:lvl4pPr lvl="3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4pPr>
            <a:lvl5pPr lvl="4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5pPr>
            <a:lvl6pPr lvl="5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6pPr>
            <a:lvl7pPr lvl="6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7pPr>
            <a:lvl8pPr lvl="7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8pPr>
            <a:lvl9pPr lvl="8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4" name="Google Shape;354;p47"/>
          <p:cNvSpPr txBox="1">
            <a:spLocks noGrp="1"/>
          </p:cNvSpPr>
          <p:nvPr>
            <p:ph type="title"/>
          </p:nvPr>
        </p:nvSpPr>
        <p:spPr>
          <a:xfrm>
            <a:off x="311700" y="273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E272F"/>
              </a:buClr>
              <a:buSzPts val="3200"/>
              <a:buFont typeface="Karla ExtraBold"/>
              <a:buNone/>
              <a:defRPr sz="3200">
                <a:solidFill>
                  <a:srgbClr val="0E272F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: Blank">
  <p:cSld name="7_Blank- Logo copy_1_1_1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8"/>
          <p:cNvSpPr/>
          <p:nvPr/>
        </p:nvSpPr>
        <p:spPr>
          <a:xfrm>
            <a:off x="118715" y="119467"/>
            <a:ext cx="8906700" cy="4904700"/>
          </a:xfrm>
          <a:prstGeom prst="rect">
            <a:avLst/>
          </a:prstGeom>
          <a:solidFill>
            <a:srgbClr val="F1F2F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57" name="Google Shape;357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96406" y="4590975"/>
            <a:ext cx="329130" cy="32913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48"/>
          <p:cNvSpPr/>
          <p:nvPr/>
        </p:nvSpPr>
        <p:spPr>
          <a:xfrm>
            <a:off x="-403" y="4457700"/>
            <a:ext cx="270600" cy="429300"/>
          </a:xfrm>
          <a:prstGeom prst="rect">
            <a:avLst/>
          </a:prstGeom>
          <a:solidFill>
            <a:srgbClr val="0E272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endParaRPr sz="11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9" name="Google Shape;359;p48"/>
          <p:cNvSpPr txBox="1">
            <a:spLocks noGrp="1"/>
          </p:cNvSpPr>
          <p:nvPr>
            <p:ph type="sldNum" idx="12"/>
          </p:nvPr>
        </p:nvSpPr>
        <p:spPr>
          <a:xfrm>
            <a:off x="-29705" y="4539600"/>
            <a:ext cx="329100" cy="2472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Blank- Logo copy 1 1">
  <p:cSld name="7_Blank- Logo copy_2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9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49"/>
          <p:cNvSpPr txBox="1">
            <a:spLocks noGrp="1"/>
          </p:cNvSpPr>
          <p:nvPr>
            <p:ph type="title"/>
          </p:nvPr>
        </p:nvSpPr>
        <p:spPr>
          <a:xfrm>
            <a:off x="311700" y="273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E272F"/>
              </a:buClr>
              <a:buSzPts val="3200"/>
              <a:buFont typeface="Karla ExtraBold"/>
              <a:buNone/>
              <a:defRPr sz="3200">
                <a:solidFill>
                  <a:srgbClr val="0E272F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9pPr>
          </a:lstStyle>
          <a:p>
            <a:endParaRPr/>
          </a:p>
        </p:txBody>
      </p:sp>
      <p:pic>
        <p:nvPicPr>
          <p:cNvPr id="363" name="Google Shape;363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07242" y="4653600"/>
            <a:ext cx="1396443" cy="25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9"/>
          <p:cNvSpPr txBox="1"/>
          <p:nvPr/>
        </p:nvSpPr>
        <p:spPr>
          <a:xfrm>
            <a:off x="8704034" y="4635300"/>
            <a:ext cx="2928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rgbClr val="012C39"/>
                </a:solidFill>
                <a:latin typeface="Karla"/>
                <a:ea typeface="Karla"/>
                <a:cs typeface="Karla"/>
                <a:sym typeface="Karla"/>
              </a:rPr>
              <a:t>‹#›</a:t>
            </a:fld>
            <a:endParaRPr sz="700">
              <a:solidFill>
                <a:srgbClr val="012C3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365" name="Google Shape;36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09" y="4698788"/>
            <a:ext cx="168226" cy="168226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4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0_Photo - nobg">
  <p:cSld name="10_Photo - nobg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0"/>
          <p:cNvSpPr/>
          <p:nvPr/>
        </p:nvSpPr>
        <p:spPr>
          <a:xfrm>
            <a:off x="118715" y="119467"/>
            <a:ext cx="8906700" cy="4904700"/>
          </a:xfrm>
          <a:prstGeom prst="rect">
            <a:avLst/>
          </a:prstGeom>
          <a:solidFill>
            <a:srgbClr val="F1F2F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9" name="Google Shape;369;p50"/>
          <p:cNvSpPr/>
          <p:nvPr/>
        </p:nvSpPr>
        <p:spPr>
          <a:xfrm>
            <a:off x="-405" y="4457700"/>
            <a:ext cx="200400" cy="429300"/>
          </a:xfrm>
          <a:prstGeom prst="rect">
            <a:avLst/>
          </a:prstGeom>
          <a:solidFill>
            <a:srgbClr val="5E5E5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endParaRPr sz="11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0" name="Google Shape;370;p50"/>
          <p:cNvSpPr txBox="1">
            <a:spLocks noGrp="1"/>
          </p:cNvSpPr>
          <p:nvPr>
            <p:ph type="sldNum" idx="12"/>
          </p:nvPr>
        </p:nvSpPr>
        <p:spPr>
          <a:xfrm>
            <a:off x="33101" y="4590944"/>
            <a:ext cx="134400" cy="1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50" tIns="17150" rIns="17150" bIns="171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100" b="0">
              <a:solidFill>
                <a:schemeClr val="dk1"/>
              </a:solidFill>
            </a:endParaRPr>
          </a:p>
        </p:txBody>
      </p:sp>
      <p:pic>
        <p:nvPicPr>
          <p:cNvPr id="371" name="Google Shape;371;p50"/>
          <p:cNvPicPr preferRelativeResize="0"/>
          <p:nvPr/>
        </p:nvPicPr>
        <p:blipFill rotWithShape="1">
          <a:blip r:embed="rId2">
            <a:alphaModFix/>
          </a:blip>
          <a:srcRect l="95807" t="91171" b="2636"/>
          <a:stretch/>
        </p:blipFill>
        <p:spPr>
          <a:xfrm>
            <a:off x="8641988" y="4648285"/>
            <a:ext cx="383350" cy="318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Title- Top">
  <p:cSld name="2_Title- Top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1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51"/>
          <p:cNvSpPr txBox="1">
            <a:spLocks noGrp="1"/>
          </p:cNvSpPr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Char char="■"/>
              <a:defRPr/>
            </a:lvl9pPr>
          </a:lstStyle>
          <a:p>
            <a:endParaRPr/>
          </a:p>
        </p:txBody>
      </p:sp>
      <p:pic>
        <p:nvPicPr>
          <p:cNvPr id="375" name="Google Shape;375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07242" y="4653600"/>
            <a:ext cx="1396443" cy="25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51"/>
          <p:cNvSpPr txBox="1"/>
          <p:nvPr/>
        </p:nvSpPr>
        <p:spPr>
          <a:xfrm>
            <a:off x="8704034" y="4635300"/>
            <a:ext cx="2928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rgbClr val="012C39"/>
                </a:solidFill>
                <a:latin typeface="Karla"/>
                <a:ea typeface="Karla"/>
                <a:cs typeface="Karla"/>
                <a:sym typeface="Karla"/>
              </a:rPr>
              <a:t>‹#›</a:t>
            </a:fld>
            <a:endParaRPr sz="700">
              <a:solidFill>
                <a:srgbClr val="012C3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377" name="Google Shape;37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09" y="4698788"/>
            <a:ext cx="168226" cy="168226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5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4 layout 1">
  <p:cSld name="TITLE_2_2_1_1_2">
    <p:bg>
      <p:bgPr>
        <a:solidFill>
          <a:schemeClr val="dk1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2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81" name="Google Shape;381;p52"/>
          <p:cNvPicPr preferRelativeResize="0"/>
          <p:nvPr/>
        </p:nvPicPr>
        <p:blipFill rotWithShape="1">
          <a:blip r:embed="rId2">
            <a:alphaModFix/>
          </a:blip>
          <a:srcRect r="81455" b="3642"/>
          <a:stretch/>
        </p:blipFill>
        <p:spPr>
          <a:xfrm rot="5400000">
            <a:off x="261763" y="4864862"/>
            <a:ext cx="177848" cy="14487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52"/>
          <p:cNvSpPr/>
          <p:nvPr/>
        </p:nvSpPr>
        <p:spPr>
          <a:xfrm>
            <a:off x="2291650" y="0"/>
            <a:ext cx="685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Blank- Logo copy 1 2">
  <p:cSld name="7_Blank- Logo copy_1_3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3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5" name="Google Shape;385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07242" y="4653600"/>
            <a:ext cx="1396092" cy="258535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53"/>
          <p:cNvSpPr txBox="1"/>
          <p:nvPr/>
        </p:nvSpPr>
        <p:spPr>
          <a:xfrm>
            <a:off x="8704034" y="4635300"/>
            <a:ext cx="2928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rgbClr val="012C39"/>
                </a:solidFill>
                <a:latin typeface="Karla"/>
                <a:ea typeface="Karla"/>
                <a:cs typeface="Karla"/>
                <a:sym typeface="Karla"/>
              </a:rPr>
              <a:t>‹#›</a:t>
            </a:fld>
            <a:endParaRPr sz="700">
              <a:solidFill>
                <a:srgbClr val="012C3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387" name="Google Shape;387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09" y="4698788"/>
            <a:ext cx="168184" cy="168184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5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 Bullets 2">
  <p:cSld name="Title- Bullets_2"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4"/>
          <p:cNvSpPr txBox="1">
            <a:spLocks noGrp="1"/>
          </p:cNvSpPr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 Black"/>
              <a:buNone/>
              <a:defRPr b="0"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91" name="Google Shape;391;p54"/>
          <p:cNvSpPr/>
          <p:nvPr/>
        </p:nvSpPr>
        <p:spPr>
          <a:xfrm>
            <a:off x="-405" y="4457700"/>
            <a:ext cx="200400" cy="429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Helvetica Neue"/>
              <a:buNone/>
            </a:pPr>
            <a:endParaRPr sz="11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2" name="Google Shape;392;p54"/>
          <p:cNvSpPr txBox="1">
            <a:spLocks noGrp="1"/>
          </p:cNvSpPr>
          <p:nvPr>
            <p:ph type="body" idx="1"/>
          </p:nvPr>
        </p:nvSpPr>
        <p:spPr>
          <a:xfrm>
            <a:off x="633431" y="1181100"/>
            <a:ext cx="7877100" cy="34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marL="91440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  <a:defRPr/>
            </a:lvl2pPr>
            <a:lvl3pPr marL="1371600" lvl="2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/>
            </a:lvl4pPr>
            <a:lvl5pPr marL="2286000" lvl="4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  <a:defRPr/>
            </a:lvl5pPr>
            <a:lvl6pPr marL="2743200" lvl="5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•"/>
              <a:defRPr/>
            </a:lvl6pPr>
            <a:lvl7pPr marL="3200400" lvl="6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  <a:defRPr/>
            </a:lvl7pPr>
            <a:lvl8pPr marL="3657600" lvl="7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  <a:defRPr/>
            </a:lvl8pPr>
            <a:lvl9pPr marL="4114800" lvl="8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  <a:defRPr/>
            </a:lvl9pPr>
          </a:lstStyle>
          <a:p>
            <a:endParaRPr/>
          </a:p>
        </p:txBody>
      </p:sp>
      <p:pic>
        <p:nvPicPr>
          <p:cNvPr id="393" name="Google Shape;393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60750" y="4418213"/>
            <a:ext cx="853252" cy="418684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54"/>
          <p:cNvSpPr txBox="1">
            <a:spLocks noGrp="1"/>
          </p:cNvSpPr>
          <p:nvPr>
            <p:ph type="sldNum" idx="12"/>
          </p:nvPr>
        </p:nvSpPr>
        <p:spPr>
          <a:xfrm>
            <a:off x="4528" y="4590947"/>
            <a:ext cx="186900" cy="1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50" tIns="17150" rIns="17150" bIns="171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500" b="0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 1 1 1">
  <p:cSld name="TITLE_3_1_1_1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5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D5E3DC">
              <a:alpha val="8353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2800"/>
              <a:buFont typeface="Karla"/>
              <a:buChar char="●"/>
              <a:defRPr sz="2800" b="1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74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2300"/>
              <a:buFont typeface="Karla"/>
              <a:buChar char="○"/>
              <a:defRPr sz="2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900"/>
              <a:buFont typeface="Karla"/>
              <a:buChar char="■"/>
              <a:defRPr sz="19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500"/>
              <a:buFont typeface="Karla"/>
              <a:buChar char="●"/>
              <a:defRPr sz="15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200"/>
              <a:buFont typeface="Karla"/>
              <a:buChar char="○"/>
              <a:defRPr sz="12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400"/>
              <a:buFont typeface="Karla"/>
              <a:buChar char="■"/>
              <a:defRPr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2857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900"/>
              <a:buFont typeface="Karla"/>
              <a:buChar char="●"/>
              <a:defRPr sz="9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800"/>
              <a:buFont typeface="Karla"/>
              <a:buChar char="○"/>
              <a:defRPr sz="8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700"/>
              <a:buFont typeface="Karla"/>
              <a:buChar char="■"/>
              <a:defRPr sz="7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pic>
        <p:nvPicPr>
          <p:cNvPr id="398" name="Google Shape;398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07242" y="4653600"/>
            <a:ext cx="1396443" cy="25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55"/>
          <p:cNvSpPr txBox="1"/>
          <p:nvPr/>
        </p:nvSpPr>
        <p:spPr>
          <a:xfrm>
            <a:off x="8704034" y="4635300"/>
            <a:ext cx="2928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rgbClr val="012C39"/>
                </a:solidFill>
                <a:latin typeface="Karla"/>
                <a:ea typeface="Karla"/>
                <a:cs typeface="Karla"/>
                <a:sym typeface="Karla"/>
              </a:rPr>
              <a:t>‹#›</a:t>
            </a:fld>
            <a:endParaRPr sz="700">
              <a:solidFill>
                <a:srgbClr val="012C3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400" name="Google Shape;40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09" y="4698788"/>
            <a:ext cx="168226" cy="168226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5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 2">
  <p:cSld name="TITLE_3_2_3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6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56"/>
          <p:cNvSpPr/>
          <p:nvPr/>
        </p:nvSpPr>
        <p:spPr>
          <a:xfrm>
            <a:off x="129857" y="3525994"/>
            <a:ext cx="8899500" cy="991800"/>
          </a:xfrm>
          <a:prstGeom prst="rect">
            <a:avLst/>
          </a:prstGeom>
          <a:solidFill>
            <a:srgbClr val="D5E3DC">
              <a:alpha val="8353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5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501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4300"/>
              <a:buFont typeface="Karla"/>
              <a:buChar char="●"/>
              <a:defRPr sz="4300" b="1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74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2300"/>
              <a:buFont typeface="Karla"/>
              <a:buChar char="○"/>
              <a:defRPr sz="2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900"/>
              <a:buFont typeface="Karla"/>
              <a:buChar char="■"/>
              <a:defRPr sz="19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500"/>
              <a:buFont typeface="Karla"/>
              <a:buChar char="●"/>
              <a:defRPr sz="15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200"/>
              <a:buFont typeface="Karla"/>
              <a:buChar char="○"/>
              <a:defRPr sz="12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100"/>
              <a:buFont typeface="Karla"/>
              <a:buChar char="■"/>
              <a:defRPr sz="11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2857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900"/>
              <a:buFont typeface="Karla"/>
              <a:buChar char="●"/>
              <a:defRPr sz="9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800"/>
              <a:buFont typeface="Karla"/>
              <a:buChar char="○"/>
              <a:defRPr sz="8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700"/>
              <a:buFont typeface="Karla"/>
              <a:buChar char="■"/>
              <a:defRPr sz="7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pic>
        <p:nvPicPr>
          <p:cNvPr id="406" name="Google Shape;406;p5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07242" y="4653600"/>
            <a:ext cx="1396443" cy="25860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56"/>
          <p:cNvSpPr txBox="1"/>
          <p:nvPr/>
        </p:nvSpPr>
        <p:spPr>
          <a:xfrm>
            <a:off x="8704034" y="4635300"/>
            <a:ext cx="2928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rgbClr val="012C39"/>
                </a:solidFill>
                <a:latin typeface="Karla"/>
                <a:ea typeface="Karla"/>
                <a:cs typeface="Karla"/>
                <a:sym typeface="Karla"/>
              </a:rPr>
              <a:t>‹#›</a:t>
            </a:fld>
            <a:endParaRPr sz="700">
              <a:solidFill>
                <a:srgbClr val="012C3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408" name="Google Shape;408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09" y="4698788"/>
            <a:ext cx="168226" cy="168226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5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rtl="0">
              <a:buNone/>
              <a:defRPr sz="1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Blank- Logo copy">
  <p:cSld name="7_Blank- Logo copy_3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7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57"/>
          <p:cNvSpPr txBox="1">
            <a:spLocks noGrp="1"/>
          </p:cNvSpPr>
          <p:nvPr>
            <p:ph type="title"/>
          </p:nvPr>
        </p:nvSpPr>
        <p:spPr>
          <a:xfrm>
            <a:off x="311700" y="273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E272F"/>
              </a:buClr>
              <a:buSzPts val="3200"/>
              <a:buFont typeface="Karla ExtraBold"/>
              <a:buNone/>
              <a:defRPr sz="3200">
                <a:solidFill>
                  <a:srgbClr val="0E272F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9pPr>
          </a:lstStyle>
          <a:p>
            <a:endParaRPr/>
          </a:p>
        </p:txBody>
      </p:sp>
      <p:pic>
        <p:nvPicPr>
          <p:cNvPr id="413" name="Google Shape;413;p5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07242" y="4653600"/>
            <a:ext cx="1396443" cy="258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57"/>
          <p:cNvSpPr txBox="1"/>
          <p:nvPr/>
        </p:nvSpPr>
        <p:spPr>
          <a:xfrm>
            <a:off x="8704034" y="4635300"/>
            <a:ext cx="2928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rgbClr val="012C39"/>
                </a:solidFill>
                <a:latin typeface="Karla"/>
                <a:ea typeface="Karla"/>
                <a:cs typeface="Karla"/>
                <a:sym typeface="Karla"/>
              </a:rPr>
              <a:t>‹#›</a:t>
            </a:fld>
            <a:endParaRPr sz="700">
              <a:solidFill>
                <a:srgbClr val="012C3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415" name="Google Shape;41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09" y="4698788"/>
            <a:ext cx="168226" cy="168226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5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Blank- Logo copy 2">
  <p:cSld name="7_Blank- Logo copy_4"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8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58"/>
          <p:cNvSpPr txBox="1">
            <a:spLocks noGrp="1"/>
          </p:cNvSpPr>
          <p:nvPr>
            <p:ph type="title"/>
          </p:nvPr>
        </p:nvSpPr>
        <p:spPr>
          <a:xfrm>
            <a:off x="311700" y="273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E272F"/>
              </a:buClr>
              <a:buSzPts val="3200"/>
              <a:buFont typeface="Karla ExtraBold"/>
              <a:buNone/>
              <a:defRPr sz="3200">
                <a:solidFill>
                  <a:srgbClr val="0E272F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9pPr>
          </a:lstStyle>
          <a:p>
            <a:endParaRPr/>
          </a:p>
        </p:txBody>
      </p:sp>
      <p:pic>
        <p:nvPicPr>
          <p:cNvPr id="420" name="Google Shape;420;p5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07242" y="4653600"/>
            <a:ext cx="1396443" cy="258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58"/>
          <p:cNvSpPr txBox="1"/>
          <p:nvPr/>
        </p:nvSpPr>
        <p:spPr>
          <a:xfrm>
            <a:off x="8704034" y="4635300"/>
            <a:ext cx="2928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rgbClr val="012C39"/>
                </a:solidFill>
                <a:latin typeface="Karla"/>
                <a:ea typeface="Karla"/>
                <a:cs typeface="Karla"/>
                <a:sym typeface="Karla"/>
              </a:rPr>
              <a:t>‹#›</a:t>
            </a:fld>
            <a:endParaRPr sz="700">
              <a:solidFill>
                <a:srgbClr val="012C3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422" name="Google Shape;422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09" y="4698788"/>
            <a:ext cx="168226" cy="168226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5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buNone/>
              <a:defRPr sz="1300"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ngle customer view white 2">
  <p:cSld name="TITLE_2_1_1_1_1_1_2">
    <p:bg>
      <p:bgPr>
        <a:solidFill>
          <a:srgbClr val="FFFFFF"/>
        </a:solidFill>
        <a:effectLst/>
      </p:bgPr>
    </p:bg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59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26" name="Google Shape;426;p59"/>
          <p:cNvPicPr preferRelativeResize="0"/>
          <p:nvPr/>
        </p:nvPicPr>
        <p:blipFill rotWithShape="1">
          <a:blip r:embed="rId2">
            <a:alphaModFix/>
          </a:blip>
          <a:srcRect r="80758"/>
          <a:stretch/>
        </p:blipFill>
        <p:spPr>
          <a:xfrm rot="5400000">
            <a:off x="261763" y="4864862"/>
            <a:ext cx="177848" cy="144875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59"/>
          <p:cNvSpPr txBox="1">
            <a:spLocks noGrp="1"/>
          </p:cNvSpPr>
          <p:nvPr>
            <p:ph type="title"/>
          </p:nvPr>
        </p:nvSpPr>
        <p:spPr>
          <a:xfrm>
            <a:off x="245797" y="331950"/>
            <a:ext cx="3988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1 1">
  <p:cSld name="SECTION_HEADER_2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60"/>
          <p:cNvPicPr preferRelativeResize="0"/>
          <p:nvPr/>
        </p:nvPicPr>
        <p:blipFill rotWithShape="1">
          <a:blip r:embed="rId2">
            <a:alphaModFix/>
          </a:blip>
          <a:srcRect t="5204"/>
          <a:stretch/>
        </p:blipFill>
        <p:spPr>
          <a:xfrm>
            <a:off x="-56475" y="-41775"/>
            <a:ext cx="9200701" cy="5195301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60"/>
          <p:cNvSpPr txBox="1">
            <a:spLocks noGrp="1"/>
          </p:cNvSpPr>
          <p:nvPr>
            <p:ph type="title"/>
          </p:nvPr>
        </p:nvSpPr>
        <p:spPr>
          <a:xfrm>
            <a:off x="166200" y="215417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431" name="Google Shape;431;p60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2" name="Google Shape;432;p60"/>
          <p:cNvSpPr txBox="1">
            <a:spLocks noGrp="1"/>
          </p:cNvSpPr>
          <p:nvPr>
            <p:ph type="sldNum" idx="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33" name="Google Shape;43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-226700" y="741450"/>
            <a:ext cx="1302275" cy="20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" y="-15875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1 1 1">
  <p:cSld name="SECTION_HEADER_2_1"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9775" y="0"/>
            <a:ext cx="9300927" cy="6015799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61"/>
          <p:cNvSpPr txBox="1">
            <a:spLocks noGrp="1"/>
          </p:cNvSpPr>
          <p:nvPr>
            <p:ph type="title"/>
          </p:nvPr>
        </p:nvSpPr>
        <p:spPr>
          <a:xfrm>
            <a:off x="166200" y="215417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438" name="Google Shape;438;p61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9" name="Google Shape;439;p61"/>
          <p:cNvSpPr txBox="1">
            <a:spLocks noGrp="1"/>
          </p:cNvSpPr>
          <p:nvPr>
            <p:ph type="sldNum" idx="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40" name="Google Shape;44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-226700" y="741450"/>
            <a:ext cx="1302275" cy="20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Title">
  <p:cSld name="White Title"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62"/>
          <p:cNvSpPr txBox="1">
            <a:spLocks noGrp="1"/>
          </p:cNvSpPr>
          <p:nvPr>
            <p:ph type="title"/>
          </p:nvPr>
        </p:nvSpPr>
        <p:spPr>
          <a:xfrm>
            <a:off x="-5915" y="1701105"/>
            <a:ext cx="9154500" cy="11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76A9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0076A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1800"/>
            </a:lvl9pPr>
          </a:lstStyle>
          <a:p>
            <a:endParaRPr/>
          </a:p>
        </p:txBody>
      </p:sp>
      <p:sp>
        <p:nvSpPr>
          <p:cNvPr id="444" name="Google Shape;444;p62"/>
          <p:cNvSpPr txBox="1">
            <a:spLocks noGrp="1"/>
          </p:cNvSpPr>
          <p:nvPr>
            <p:ph type="body" idx="1"/>
          </p:nvPr>
        </p:nvSpPr>
        <p:spPr>
          <a:xfrm>
            <a:off x="1010710" y="2929812"/>
            <a:ext cx="71214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22944"/>
              </a:buClr>
              <a:buSzPts val="1800"/>
              <a:buFont typeface="Arial"/>
              <a:buNone/>
              <a:defRPr sz="1800" b="0" i="0" u="none" strike="noStrike" cap="small">
                <a:solidFill>
                  <a:srgbClr val="22294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5" name="Google Shape;445;p62"/>
          <p:cNvSpPr/>
          <p:nvPr/>
        </p:nvSpPr>
        <p:spPr>
          <a:xfrm>
            <a:off x="7701075" y="4563675"/>
            <a:ext cx="1443000" cy="57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6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solidFill>
                  <a:srgbClr val="22294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buNone/>
              <a:defRPr sz="1300">
                <a:solidFill>
                  <a:srgbClr val="222944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buNone/>
              <a:defRPr sz="1300">
                <a:solidFill>
                  <a:srgbClr val="222944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buNone/>
              <a:defRPr sz="1300">
                <a:solidFill>
                  <a:srgbClr val="222944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buNone/>
              <a:defRPr sz="1300">
                <a:solidFill>
                  <a:srgbClr val="222944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buNone/>
              <a:defRPr sz="1300">
                <a:solidFill>
                  <a:srgbClr val="222944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buNone/>
              <a:defRPr sz="1300">
                <a:solidFill>
                  <a:srgbClr val="222944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buNone/>
              <a:defRPr sz="1300">
                <a:solidFill>
                  <a:srgbClr val="222944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buNone/>
              <a:defRPr sz="1300">
                <a:solidFill>
                  <a:srgbClr val="22294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3"/>
          <p:cNvSpPr/>
          <p:nvPr/>
        </p:nvSpPr>
        <p:spPr>
          <a:xfrm>
            <a:off x="144338" y="110363"/>
            <a:ext cx="8855400" cy="4922700"/>
          </a:xfrm>
          <a:prstGeom prst="rect">
            <a:avLst/>
          </a:prstGeom>
          <a:solidFill>
            <a:srgbClr val="F1F2F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63"/>
          <p:cNvSpPr/>
          <p:nvPr/>
        </p:nvSpPr>
        <p:spPr>
          <a:xfrm>
            <a:off x="-405" y="4457700"/>
            <a:ext cx="200400" cy="429300"/>
          </a:xfrm>
          <a:prstGeom prst="rect">
            <a:avLst/>
          </a:prstGeom>
          <a:solidFill>
            <a:srgbClr val="0E272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endParaRPr sz="11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0" name="Google Shape;450;p63"/>
          <p:cNvSpPr txBox="1">
            <a:spLocks noGrp="1"/>
          </p:cNvSpPr>
          <p:nvPr>
            <p:ph type="sldNum" idx="12"/>
          </p:nvPr>
        </p:nvSpPr>
        <p:spPr>
          <a:xfrm>
            <a:off x="-41654" y="4539600"/>
            <a:ext cx="270600" cy="2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1pPr>
            <a:lvl2pPr lvl="1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2pPr>
            <a:lvl3pPr lvl="2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3pPr>
            <a:lvl4pPr lvl="3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4pPr>
            <a:lvl5pPr lvl="4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5pPr>
            <a:lvl6pPr lvl="5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6pPr>
            <a:lvl7pPr lvl="6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7pPr>
            <a:lvl8pPr lvl="7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8pPr>
            <a:lvl9pPr lvl="8" rtl="0">
              <a:lnSpc>
                <a:spcPct val="90000"/>
              </a:lnSpc>
              <a:buNone/>
              <a:defRPr sz="8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51" name="Google Shape;451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96406" y="4590975"/>
            <a:ext cx="329130" cy="329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 2 1">
  <p:cSld name="TITLE_3_2_1_2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64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64"/>
          <p:cNvSpPr txBox="1">
            <a:spLocks noGrp="1"/>
          </p:cNvSpPr>
          <p:nvPr>
            <p:ph type="sldNum" idx="12"/>
          </p:nvPr>
        </p:nvSpPr>
        <p:spPr>
          <a:xfrm>
            <a:off x="8338233" y="4618492"/>
            <a:ext cx="548700" cy="3936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buNone/>
              <a:defRPr sz="1100"/>
            </a:lvl1pPr>
            <a:lvl2pPr lvl="1" rtl="0">
              <a:buNone/>
              <a:defRPr sz="1100"/>
            </a:lvl2pPr>
            <a:lvl3pPr lvl="2" rtl="0">
              <a:buNone/>
              <a:defRPr sz="1100"/>
            </a:lvl3pPr>
            <a:lvl4pPr lvl="3" rtl="0">
              <a:buNone/>
              <a:defRPr sz="1100"/>
            </a:lvl4pPr>
            <a:lvl5pPr lvl="4" rtl="0">
              <a:buNone/>
              <a:defRPr sz="1100"/>
            </a:lvl5pPr>
            <a:lvl6pPr lvl="5" rtl="0">
              <a:buNone/>
              <a:defRPr sz="1100"/>
            </a:lvl6pPr>
            <a:lvl7pPr lvl="6" rtl="0">
              <a:buNone/>
              <a:defRPr sz="1100"/>
            </a:lvl7pPr>
            <a:lvl8pPr lvl="7" rtl="0">
              <a:buNone/>
              <a:defRPr sz="1100"/>
            </a:lvl8pPr>
            <a:lvl9pPr lvl="8" rtl="0">
              <a:buNone/>
              <a:defRPr sz="11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55" name="Google Shape;455;p64"/>
          <p:cNvGrpSpPr/>
          <p:nvPr/>
        </p:nvGrpSpPr>
        <p:grpSpPr>
          <a:xfrm>
            <a:off x="8565569" y="4579894"/>
            <a:ext cx="321694" cy="321589"/>
            <a:chOff x="11321601" y="6066700"/>
            <a:chExt cx="524700" cy="524700"/>
          </a:xfrm>
        </p:grpSpPr>
        <p:sp>
          <p:nvSpPr>
            <p:cNvPr id="456" name="Google Shape;456;p64"/>
            <p:cNvSpPr/>
            <p:nvPr/>
          </p:nvSpPr>
          <p:spPr>
            <a:xfrm>
              <a:off x="11321601" y="6066700"/>
              <a:ext cx="524700" cy="524700"/>
            </a:xfrm>
            <a:prstGeom prst="ellipse">
              <a:avLst/>
            </a:prstGeom>
            <a:solidFill>
              <a:srgbClr val="0E272F"/>
            </a:solidFill>
            <a:ln>
              <a:noFill/>
            </a:ln>
          </p:spPr>
          <p:txBody>
            <a:bodyPr spcFirstLastPara="1" wrap="square" lIns="91450" tIns="91450" rIns="91450" bIns="91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64"/>
            <p:cNvSpPr/>
            <p:nvPr/>
          </p:nvSpPr>
          <p:spPr>
            <a:xfrm>
              <a:off x="11405911" y="6160074"/>
              <a:ext cx="292963" cy="337590"/>
            </a:xfrm>
            <a:custGeom>
              <a:avLst/>
              <a:gdLst/>
              <a:ahLst/>
              <a:cxnLst/>
              <a:rect l="l" t="t" r="r" b="b"/>
              <a:pathLst>
                <a:path w="185127" h="209358" extrusionOk="0">
                  <a:moveTo>
                    <a:pt x="110832" y="7021"/>
                  </a:moveTo>
                  <a:cubicBezTo>
                    <a:pt x="111401" y="9798"/>
                    <a:pt x="113837" y="11562"/>
                    <a:pt x="116405" y="11562"/>
                  </a:cubicBezTo>
                  <a:cubicBezTo>
                    <a:pt x="117466" y="11562"/>
                    <a:pt x="118550" y="11260"/>
                    <a:pt x="119534" y="10604"/>
                  </a:cubicBezTo>
                  <a:lnTo>
                    <a:pt x="125701" y="17795"/>
                  </a:lnTo>
                  <a:lnTo>
                    <a:pt x="110223" y="26107"/>
                  </a:lnTo>
                  <a:cubicBezTo>
                    <a:pt x="108483" y="23379"/>
                    <a:pt x="105525" y="21858"/>
                    <a:pt x="102477" y="21858"/>
                  </a:cubicBezTo>
                  <a:cubicBezTo>
                    <a:pt x="101085" y="21858"/>
                    <a:pt x="99674" y="22176"/>
                    <a:pt x="98352" y="22841"/>
                  </a:cubicBezTo>
                  <a:lnTo>
                    <a:pt x="88968" y="10336"/>
                  </a:lnTo>
                  <a:cubicBezTo>
                    <a:pt x="89407" y="9849"/>
                    <a:pt x="89675" y="9239"/>
                    <a:pt x="89748" y="8606"/>
                  </a:cubicBezTo>
                  <a:lnTo>
                    <a:pt x="110832" y="7021"/>
                  </a:lnTo>
                  <a:close/>
                  <a:moveTo>
                    <a:pt x="83898" y="10409"/>
                  </a:moveTo>
                  <a:cubicBezTo>
                    <a:pt x="84544" y="11136"/>
                    <a:pt x="85467" y="11531"/>
                    <a:pt x="86407" y="11531"/>
                  </a:cubicBezTo>
                  <a:cubicBezTo>
                    <a:pt x="86886" y="11531"/>
                    <a:pt x="87369" y="11428"/>
                    <a:pt x="87822" y="11214"/>
                  </a:cubicBezTo>
                  <a:lnTo>
                    <a:pt x="97109" y="23572"/>
                  </a:lnTo>
                  <a:cubicBezTo>
                    <a:pt x="95452" y="24766"/>
                    <a:pt x="94233" y="26448"/>
                    <a:pt x="93648" y="28398"/>
                  </a:cubicBezTo>
                  <a:lnTo>
                    <a:pt x="66860" y="25254"/>
                  </a:lnTo>
                  <a:cubicBezTo>
                    <a:pt x="66860" y="25107"/>
                    <a:pt x="66884" y="24986"/>
                    <a:pt x="66884" y="24839"/>
                  </a:cubicBezTo>
                  <a:cubicBezTo>
                    <a:pt x="66860" y="23401"/>
                    <a:pt x="66543" y="21987"/>
                    <a:pt x="65934" y="20696"/>
                  </a:cubicBezTo>
                  <a:lnTo>
                    <a:pt x="83898" y="10409"/>
                  </a:lnTo>
                  <a:close/>
                  <a:moveTo>
                    <a:pt x="126676" y="18941"/>
                  </a:moveTo>
                  <a:lnTo>
                    <a:pt x="132501" y="25741"/>
                  </a:lnTo>
                  <a:cubicBezTo>
                    <a:pt x="131672" y="26643"/>
                    <a:pt x="131161" y="27813"/>
                    <a:pt x="131063" y="29056"/>
                  </a:cubicBezTo>
                  <a:lnTo>
                    <a:pt x="111588" y="29934"/>
                  </a:lnTo>
                  <a:cubicBezTo>
                    <a:pt x="111490" y="29056"/>
                    <a:pt x="111246" y="28179"/>
                    <a:pt x="110905" y="27374"/>
                  </a:cubicBezTo>
                  <a:lnTo>
                    <a:pt x="126676" y="18941"/>
                  </a:lnTo>
                  <a:close/>
                  <a:moveTo>
                    <a:pt x="138473" y="12603"/>
                  </a:moveTo>
                  <a:cubicBezTo>
                    <a:pt x="139984" y="14894"/>
                    <a:pt x="142544" y="16284"/>
                    <a:pt x="145298" y="16284"/>
                  </a:cubicBezTo>
                  <a:cubicBezTo>
                    <a:pt x="145395" y="16284"/>
                    <a:pt x="145468" y="16259"/>
                    <a:pt x="145566" y="16259"/>
                  </a:cubicBezTo>
                  <a:lnTo>
                    <a:pt x="147833" y="34589"/>
                  </a:lnTo>
                  <a:lnTo>
                    <a:pt x="142032" y="31542"/>
                  </a:lnTo>
                  <a:cubicBezTo>
                    <a:pt x="142275" y="30909"/>
                    <a:pt x="142422" y="30226"/>
                    <a:pt x="142422" y="29544"/>
                  </a:cubicBezTo>
                  <a:cubicBezTo>
                    <a:pt x="142422" y="26179"/>
                    <a:pt x="139673" y="23811"/>
                    <a:pt x="136704" y="23811"/>
                  </a:cubicBezTo>
                  <a:cubicBezTo>
                    <a:pt x="135650" y="23811"/>
                    <a:pt x="134569" y="24109"/>
                    <a:pt x="133574" y="24766"/>
                  </a:cubicBezTo>
                  <a:lnTo>
                    <a:pt x="127992" y="18234"/>
                  </a:lnTo>
                  <a:lnTo>
                    <a:pt x="138473" y="12603"/>
                  </a:lnTo>
                  <a:close/>
                  <a:moveTo>
                    <a:pt x="149442" y="15114"/>
                  </a:moveTo>
                  <a:lnTo>
                    <a:pt x="169965" y="43510"/>
                  </a:lnTo>
                  <a:cubicBezTo>
                    <a:pt x="169331" y="44071"/>
                    <a:pt x="168771" y="44705"/>
                    <a:pt x="168308" y="45412"/>
                  </a:cubicBezTo>
                  <a:lnTo>
                    <a:pt x="149393" y="35418"/>
                  </a:lnTo>
                  <a:lnTo>
                    <a:pt x="147004" y="16113"/>
                  </a:lnTo>
                  <a:cubicBezTo>
                    <a:pt x="147882" y="15918"/>
                    <a:pt x="148686" y="15577"/>
                    <a:pt x="149442" y="15114"/>
                  </a:cubicBezTo>
                  <a:close/>
                  <a:moveTo>
                    <a:pt x="50188" y="31445"/>
                  </a:moveTo>
                  <a:cubicBezTo>
                    <a:pt x="51407" y="32737"/>
                    <a:pt x="52918" y="33663"/>
                    <a:pt x="54624" y="34126"/>
                  </a:cubicBezTo>
                  <a:lnTo>
                    <a:pt x="49603" y="59232"/>
                  </a:lnTo>
                  <a:cubicBezTo>
                    <a:pt x="48920" y="59013"/>
                    <a:pt x="48189" y="58891"/>
                    <a:pt x="47482" y="58866"/>
                  </a:cubicBezTo>
                  <a:cubicBezTo>
                    <a:pt x="46263" y="58891"/>
                    <a:pt x="45069" y="59183"/>
                    <a:pt x="44021" y="59793"/>
                  </a:cubicBezTo>
                  <a:lnTo>
                    <a:pt x="37708" y="50823"/>
                  </a:lnTo>
                  <a:cubicBezTo>
                    <a:pt x="39512" y="49312"/>
                    <a:pt x="40560" y="47093"/>
                    <a:pt x="40584" y="44729"/>
                  </a:cubicBezTo>
                  <a:cubicBezTo>
                    <a:pt x="40584" y="43145"/>
                    <a:pt x="40097" y="41609"/>
                    <a:pt x="39219" y="40269"/>
                  </a:cubicBezTo>
                  <a:lnTo>
                    <a:pt x="50188" y="31445"/>
                  </a:lnTo>
                  <a:close/>
                  <a:moveTo>
                    <a:pt x="36514" y="51676"/>
                  </a:moveTo>
                  <a:lnTo>
                    <a:pt x="42827" y="60646"/>
                  </a:lnTo>
                  <a:cubicBezTo>
                    <a:pt x="39950" y="63083"/>
                    <a:pt x="39560" y="67373"/>
                    <a:pt x="41925" y="70323"/>
                  </a:cubicBezTo>
                  <a:lnTo>
                    <a:pt x="25545" y="86264"/>
                  </a:lnTo>
                  <a:lnTo>
                    <a:pt x="19329" y="79049"/>
                  </a:lnTo>
                  <a:cubicBezTo>
                    <a:pt x="21084" y="77026"/>
                    <a:pt x="20743" y="73954"/>
                    <a:pt x="18598" y="72346"/>
                  </a:cubicBezTo>
                  <a:lnTo>
                    <a:pt x="29372" y="52139"/>
                  </a:lnTo>
                  <a:cubicBezTo>
                    <a:pt x="30370" y="52570"/>
                    <a:pt x="31431" y="52783"/>
                    <a:pt x="32489" y="52783"/>
                  </a:cubicBezTo>
                  <a:cubicBezTo>
                    <a:pt x="33887" y="52783"/>
                    <a:pt x="35279" y="52411"/>
                    <a:pt x="36514" y="51676"/>
                  </a:cubicBezTo>
                  <a:close/>
                  <a:moveTo>
                    <a:pt x="25472" y="88384"/>
                  </a:moveTo>
                  <a:lnTo>
                    <a:pt x="31809" y="95746"/>
                  </a:lnTo>
                  <a:cubicBezTo>
                    <a:pt x="26593" y="100230"/>
                    <a:pt x="26593" y="108299"/>
                    <a:pt x="31809" y="112783"/>
                  </a:cubicBezTo>
                  <a:lnTo>
                    <a:pt x="25472" y="120145"/>
                  </a:lnTo>
                  <a:lnTo>
                    <a:pt x="14333" y="109298"/>
                  </a:lnTo>
                  <a:cubicBezTo>
                    <a:pt x="16746" y="106373"/>
                    <a:pt x="16746" y="102132"/>
                    <a:pt x="14333" y="99207"/>
                  </a:cubicBezTo>
                  <a:lnTo>
                    <a:pt x="25472" y="88384"/>
                  </a:lnTo>
                  <a:close/>
                  <a:moveTo>
                    <a:pt x="25545" y="122265"/>
                  </a:moveTo>
                  <a:lnTo>
                    <a:pt x="41925" y="138206"/>
                  </a:lnTo>
                  <a:cubicBezTo>
                    <a:pt x="39560" y="141131"/>
                    <a:pt x="39975" y="145446"/>
                    <a:pt x="42851" y="147883"/>
                  </a:cubicBezTo>
                  <a:lnTo>
                    <a:pt x="36538" y="156853"/>
                  </a:lnTo>
                  <a:cubicBezTo>
                    <a:pt x="35319" y="156122"/>
                    <a:pt x="33930" y="155732"/>
                    <a:pt x="32516" y="155732"/>
                  </a:cubicBezTo>
                  <a:cubicBezTo>
                    <a:pt x="31444" y="155732"/>
                    <a:pt x="30371" y="155951"/>
                    <a:pt x="29372" y="156366"/>
                  </a:cubicBezTo>
                  <a:lnTo>
                    <a:pt x="18598" y="136183"/>
                  </a:lnTo>
                  <a:cubicBezTo>
                    <a:pt x="20743" y="134575"/>
                    <a:pt x="21084" y="131503"/>
                    <a:pt x="19329" y="129480"/>
                  </a:cubicBezTo>
                  <a:lnTo>
                    <a:pt x="25545" y="122265"/>
                  </a:lnTo>
                  <a:close/>
                  <a:moveTo>
                    <a:pt x="44021" y="148712"/>
                  </a:moveTo>
                  <a:cubicBezTo>
                    <a:pt x="45064" y="149317"/>
                    <a:pt x="46239" y="149631"/>
                    <a:pt x="47423" y="149631"/>
                  </a:cubicBezTo>
                  <a:cubicBezTo>
                    <a:pt x="48147" y="149631"/>
                    <a:pt x="48875" y="149513"/>
                    <a:pt x="49578" y="149273"/>
                  </a:cubicBezTo>
                  <a:lnTo>
                    <a:pt x="54648" y="175110"/>
                  </a:lnTo>
                  <a:cubicBezTo>
                    <a:pt x="52991" y="175573"/>
                    <a:pt x="51504" y="176475"/>
                    <a:pt x="50310" y="177694"/>
                  </a:cubicBezTo>
                  <a:lnTo>
                    <a:pt x="39122" y="168358"/>
                  </a:lnTo>
                  <a:cubicBezTo>
                    <a:pt x="41486" y="164970"/>
                    <a:pt x="40877" y="160339"/>
                    <a:pt x="37708" y="157682"/>
                  </a:cubicBezTo>
                  <a:lnTo>
                    <a:pt x="44021" y="148712"/>
                  </a:lnTo>
                  <a:close/>
                  <a:moveTo>
                    <a:pt x="111612" y="179351"/>
                  </a:moveTo>
                  <a:lnTo>
                    <a:pt x="131063" y="180204"/>
                  </a:lnTo>
                  <a:cubicBezTo>
                    <a:pt x="131161" y="181447"/>
                    <a:pt x="131672" y="182617"/>
                    <a:pt x="132501" y="183519"/>
                  </a:cubicBezTo>
                  <a:lnTo>
                    <a:pt x="126676" y="190344"/>
                  </a:lnTo>
                  <a:lnTo>
                    <a:pt x="110905" y="181886"/>
                  </a:lnTo>
                  <a:cubicBezTo>
                    <a:pt x="111246" y="181082"/>
                    <a:pt x="111490" y="180229"/>
                    <a:pt x="111612" y="179351"/>
                  </a:cubicBezTo>
                  <a:close/>
                  <a:moveTo>
                    <a:pt x="168308" y="163849"/>
                  </a:moveTo>
                  <a:cubicBezTo>
                    <a:pt x="168771" y="164580"/>
                    <a:pt x="169331" y="165214"/>
                    <a:pt x="169965" y="165750"/>
                  </a:cubicBezTo>
                  <a:lnTo>
                    <a:pt x="149442" y="194147"/>
                  </a:lnTo>
                  <a:cubicBezTo>
                    <a:pt x="148686" y="193683"/>
                    <a:pt x="147882" y="193367"/>
                    <a:pt x="147004" y="193172"/>
                  </a:cubicBezTo>
                  <a:lnTo>
                    <a:pt x="149393" y="173867"/>
                  </a:lnTo>
                  <a:lnTo>
                    <a:pt x="168308" y="163849"/>
                  </a:lnTo>
                  <a:close/>
                  <a:moveTo>
                    <a:pt x="147833" y="174671"/>
                  </a:moveTo>
                  <a:lnTo>
                    <a:pt x="145566" y="193001"/>
                  </a:lnTo>
                  <a:cubicBezTo>
                    <a:pt x="145468" y="193001"/>
                    <a:pt x="145395" y="192977"/>
                    <a:pt x="145298" y="192977"/>
                  </a:cubicBezTo>
                  <a:cubicBezTo>
                    <a:pt x="142544" y="192977"/>
                    <a:pt x="139984" y="194366"/>
                    <a:pt x="138473" y="196657"/>
                  </a:cubicBezTo>
                  <a:lnTo>
                    <a:pt x="127967" y="191051"/>
                  </a:lnTo>
                  <a:lnTo>
                    <a:pt x="133598" y="184494"/>
                  </a:lnTo>
                  <a:cubicBezTo>
                    <a:pt x="134619" y="185175"/>
                    <a:pt x="135700" y="185476"/>
                    <a:pt x="136743" y="185476"/>
                  </a:cubicBezTo>
                  <a:cubicBezTo>
                    <a:pt x="140403" y="185476"/>
                    <a:pt x="143587" y="181764"/>
                    <a:pt x="142032" y="177742"/>
                  </a:cubicBezTo>
                  <a:lnTo>
                    <a:pt x="147833" y="174671"/>
                  </a:lnTo>
                  <a:close/>
                  <a:moveTo>
                    <a:pt x="93648" y="180862"/>
                  </a:moveTo>
                  <a:cubicBezTo>
                    <a:pt x="94233" y="182812"/>
                    <a:pt x="95452" y="184494"/>
                    <a:pt x="97109" y="185688"/>
                  </a:cubicBezTo>
                  <a:lnTo>
                    <a:pt x="87822" y="198046"/>
                  </a:lnTo>
                  <a:cubicBezTo>
                    <a:pt x="87369" y="197832"/>
                    <a:pt x="86886" y="197730"/>
                    <a:pt x="86407" y="197730"/>
                  </a:cubicBezTo>
                  <a:cubicBezTo>
                    <a:pt x="85467" y="197730"/>
                    <a:pt x="84544" y="198125"/>
                    <a:pt x="83898" y="198851"/>
                  </a:cubicBezTo>
                  <a:lnTo>
                    <a:pt x="65934" y="188565"/>
                  </a:lnTo>
                  <a:cubicBezTo>
                    <a:pt x="66543" y="187273"/>
                    <a:pt x="66860" y="185859"/>
                    <a:pt x="66884" y="184421"/>
                  </a:cubicBezTo>
                  <a:cubicBezTo>
                    <a:pt x="66884" y="184275"/>
                    <a:pt x="66884" y="184153"/>
                    <a:pt x="66860" y="184031"/>
                  </a:cubicBezTo>
                  <a:lnTo>
                    <a:pt x="93648" y="180862"/>
                  </a:lnTo>
                  <a:close/>
                  <a:moveTo>
                    <a:pt x="110223" y="183178"/>
                  </a:moveTo>
                  <a:lnTo>
                    <a:pt x="125701" y="191465"/>
                  </a:lnTo>
                  <a:lnTo>
                    <a:pt x="119534" y="198656"/>
                  </a:lnTo>
                  <a:cubicBezTo>
                    <a:pt x="118552" y="198008"/>
                    <a:pt x="117471" y="197710"/>
                    <a:pt x="116411" y="197710"/>
                  </a:cubicBezTo>
                  <a:cubicBezTo>
                    <a:pt x="113841" y="197710"/>
                    <a:pt x="111402" y="199467"/>
                    <a:pt x="110832" y="202263"/>
                  </a:cubicBezTo>
                  <a:lnTo>
                    <a:pt x="89748" y="200655"/>
                  </a:lnTo>
                  <a:cubicBezTo>
                    <a:pt x="89675" y="200021"/>
                    <a:pt x="89382" y="199436"/>
                    <a:pt x="88968" y="198948"/>
                  </a:cubicBezTo>
                  <a:lnTo>
                    <a:pt x="98352" y="186444"/>
                  </a:lnTo>
                  <a:cubicBezTo>
                    <a:pt x="99674" y="187109"/>
                    <a:pt x="101085" y="187426"/>
                    <a:pt x="102477" y="187426"/>
                  </a:cubicBezTo>
                  <a:cubicBezTo>
                    <a:pt x="105525" y="187426"/>
                    <a:pt x="108483" y="185905"/>
                    <a:pt x="110223" y="183178"/>
                  </a:cubicBezTo>
                  <a:close/>
                  <a:moveTo>
                    <a:pt x="145265" y="1"/>
                  </a:moveTo>
                  <a:cubicBezTo>
                    <a:pt x="139449" y="1"/>
                    <a:pt x="135513" y="5957"/>
                    <a:pt x="137790" y="11336"/>
                  </a:cubicBezTo>
                  <a:lnTo>
                    <a:pt x="126992" y="17112"/>
                  </a:lnTo>
                  <a:lnTo>
                    <a:pt x="120606" y="9678"/>
                  </a:lnTo>
                  <a:cubicBezTo>
                    <a:pt x="123239" y="6753"/>
                    <a:pt x="122191" y="2122"/>
                    <a:pt x="118559" y="611"/>
                  </a:cubicBezTo>
                  <a:cubicBezTo>
                    <a:pt x="117837" y="310"/>
                    <a:pt x="117100" y="171"/>
                    <a:pt x="116380" y="171"/>
                  </a:cubicBezTo>
                  <a:cubicBezTo>
                    <a:pt x="113479" y="171"/>
                    <a:pt x="110866" y="2439"/>
                    <a:pt x="110710" y="5583"/>
                  </a:cubicBezTo>
                  <a:lnTo>
                    <a:pt x="89626" y="7168"/>
                  </a:lnTo>
                  <a:cubicBezTo>
                    <a:pt x="89187" y="5718"/>
                    <a:pt x="87857" y="4743"/>
                    <a:pt x="86385" y="4743"/>
                  </a:cubicBezTo>
                  <a:cubicBezTo>
                    <a:pt x="86223" y="4743"/>
                    <a:pt x="86060" y="4755"/>
                    <a:pt x="85897" y="4779"/>
                  </a:cubicBezTo>
                  <a:cubicBezTo>
                    <a:pt x="84215" y="5023"/>
                    <a:pt x="82996" y="6461"/>
                    <a:pt x="82996" y="8143"/>
                  </a:cubicBezTo>
                  <a:cubicBezTo>
                    <a:pt x="82996" y="8484"/>
                    <a:pt x="83045" y="8825"/>
                    <a:pt x="83167" y="9166"/>
                  </a:cubicBezTo>
                  <a:lnTo>
                    <a:pt x="65178" y="19452"/>
                  </a:lnTo>
                  <a:cubicBezTo>
                    <a:pt x="63318" y="16632"/>
                    <a:pt x="60247" y="15108"/>
                    <a:pt x="57122" y="15108"/>
                  </a:cubicBezTo>
                  <a:cubicBezTo>
                    <a:pt x="55251" y="15108"/>
                    <a:pt x="53360" y="15655"/>
                    <a:pt x="51699" y="16796"/>
                  </a:cubicBezTo>
                  <a:cubicBezTo>
                    <a:pt x="47238" y="19818"/>
                    <a:pt x="46142" y="25912"/>
                    <a:pt x="49237" y="30324"/>
                  </a:cubicBezTo>
                  <a:lnTo>
                    <a:pt x="38269" y="39172"/>
                  </a:lnTo>
                  <a:cubicBezTo>
                    <a:pt x="36687" y="37521"/>
                    <a:pt x="34585" y="36707"/>
                    <a:pt x="32488" y="36707"/>
                  </a:cubicBezTo>
                  <a:cubicBezTo>
                    <a:pt x="30188" y="36707"/>
                    <a:pt x="27894" y="37685"/>
                    <a:pt x="26301" y="39610"/>
                  </a:cubicBezTo>
                  <a:cubicBezTo>
                    <a:pt x="23254" y="43315"/>
                    <a:pt x="24082" y="48824"/>
                    <a:pt x="28080" y="51457"/>
                  </a:cubicBezTo>
                  <a:lnTo>
                    <a:pt x="17306" y="71663"/>
                  </a:lnTo>
                  <a:cubicBezTo>
                    <a:pt x="16781" y="71478"/>
                    <a:pt x="16254" y="71391"/>
                    <a:pt x="15742" y="71391"/>
                  </a:cubicBezTo>
                  <a:cubicBezTo>
                    <a:pt x="13088" y="71391"/>
                    <a:pt x="10813" y="73707"/>
                    <a:pt x="11139" y="76587"/>
                  </a:cubicBezTo>
                  <a:cubicBezTo>
                    <a:pt x="11406" y="79075"/>
                    <a:pt x="13513" y="80721"/>
                    <a:pt x="15760" y="80721"/>
                  </a:cubicBezTo>
                  <a:cubicBezTo>
                    <a:pt x="16594" y="80721"/>
                    <a:pt x="17447" y="80494"/>
                    <a:pt x="18233" y="79999"/>
                  </a:cubicBezTo>
                  <a:lnTo>
                    <a:pt x="24521" y="87263"/>
                  </a:lnTo>
                  <a:lnTo>
                    <a:pt x="13309" y="98159"/>
                  </a:lnTo>
                  <a:cubicBezTo>
                    <a:pt x="11734" y="96798"/>
                    <a:pt x="9898" y="96187"/>
                    <a:pt x="8101" y="96187"/>
                  </a:cubicBezTo>
                  <a:cubicBezTo>
                    <a:pt x="3945" y="96187"/>
                    <a:pt x="0" y="99453"/>
                    <a:pt x="0" y="104252"/>
                  </a:cubicBezTo>
                  <a:cubicBezTo>
                    <a:pt x="0" y="109064"/>
                    <a:pt x="3938" y="112322"/>
                    <a:pt x="8090" y="112322"/>
                  </a:cubicBezTo>
                  <a:cubicBezTo>
                    <a:pt x="9891" y="112322"/>
                    <a:pt x="11731" y="111710"/>
                    <a:pt x="13309" y="110346"/>
                  </a:cubicBezTo>
                  <a:lnTo>
                    <a:pt x="24521" y="121242"/>
                  </a:lnTo>
                  <a:lnTo>
                    <a:pt x="18233" y="128505"/>
                  </a:lnTo>
                  <a:cubicBezTo>
                    <a:pt x="17442" y="128000"/>
                    <a:pt x="16579" y="127769"/>
                    <a:pt x="15734" y="127769"/>
                  </a:cubicBezTo>
                  <a:cubicBezTo>
                    <a:pt x="13480" y="127769"/>
                    <a:pt x="11357" y="129418"/>
                    <a:pt x="11091" y="131918"/>
                  </a:cubicBezTo>
                  <a:cubicBezTo>
                    <a:pt x="10765" y="134810"/>
                    <a:pt x="13043" y="137123"/>
                    <a:pt x="15706" y="137123"/>
                  </a:cubicBezTo>
                  <a:cubicBezTo>
                    <a:pt x="16230" y="137123"/>
                    <a:pt x="16769" y="137034"/>
                    <a:pt x="17306" y="136841"/>
                  </a:cubicBezTo>
                  <a:lnTo>
                    <a:pt x="28104" y="157048"/>
                  </a:lnTo>
                  <a:cubicBezTo>
                    <a:pt x="24107" y="159681"/>
                    <a:pt x="23254" y="165165"/>
                    <a:pt x="26276" y="168845"/>
                  </a:cubicBezTo>
                  <a:cubicBezTo>
                    <a:pt x="27873" y="170819"/>
                    <a:pt x="30197" y="171824"/>
                    <a:pt x="32528" y="171824"/>
                  </a:cubicBezTo>
                  <a:cubicBezTo>
                    <a:pt x="34573" y="171824"/>
                    <a:pt x="36624" y="171051"/>
                    <a:pt x="38195" y="169479"/>
                  </a:cubicBezTo>
                  <a:lnTo>
                    <a:pt x="49383" y="178839"/>
                  </a:lnTo>
                  <a:cubicBezTo>
                    <a:pt x="46337" y="183202"/>
                    <a:pt x="47409" y="189223"/>
                    <a:pt x="51772" y="192270"/>
                  </a:cubicBezTo>
                  <a:cubicBezTo>
                    <a:pt x="53455" y="193429"/>
                    <a:pt x="55377" y="193986"/>
                    <a:pt x="57280" y="193986"/>
                  </a:cubicBezTo>
                  <a:cubicBezTo>
                    <a:pt x="60340" y="193986"/>
                    <a:pt x="63349" y="192546"/>
                    <a:pt x="65227" y="189857"/>
                  </a:cubicBezTo>
                  <a:lnTo>
                    <a:pt x="83191" y="200143"/>
                  </a:lnTo>
                  <a:cubicBezTo>
                    <a:pt x="83094" y="200460"/>
                    <a:pt x="83021" y="200801"/>
                    <a:pt x="83021" y="201142"/>
                  </a:cubicBezTo>
                  <a:cubicBezTo>
                    <a:pt x="83021" y="202824"/>
                    <a:pt x="84239" y="204262"/>
                    <a:pt x="85921" y="204506"/>
                  </a:cubicBezTo>
                  <a:cubicBezTo>
                    <a:pt x="86085" y="204530"/>
                    <a:pt x="86248" y="204542"/>
                    <a:pt x="86409" y="204542"/>
                  </a:cubicBezTo>
                  <a:cubicBezTo>
                    <a:pt x="87881" y="204542"/>
                    <a:pt x="89211" y="203567"/>
                    <a:pt x="89650" y="202117"/>
                  </a:cubicBezTo>
                  <a:lnTo>
                    <a:pt x="110735" y="203726"/>
                  </a:lnTo>
                  <a:cubicBezTo>
                    <a:pt x="110891" y="206870"/>
                    <a:pt x="113504" y="209138"/>
                    <a:pt x="116417" y="209138"/>
                  </a:cubicBezTo>
                  <a:cubicBezTo>
                    <a:pt x="117140" y="209138"/>
                    <a:pt x="117881" y="208999"/>
                    <a:pt x="118608" y="208698"/>
                  </a:cubicBezTo>
                  <a:cubicBezTo>
                    <a:pt x="122239" y="207187"/>
                    <a:pt x="123288" y="202531"/>
                    <a:pt x="120631" y="199606"/>
                  </a:cubicBezTo>
                  <a:lnTo>
                    <a:pt x="127017" y="192172"/>
                  </a:lnTo>
                  <a:lnTo>
                    <a:pt x="137815" y="197973"/>
                  </a:lnTo>
                  <a:cubicBezTo>
                    <a:pt x="135489" y="203352"/>
                    <a:pt x="139449" y="209357"/>
                    <a:pt x="145289" y="209357"/>
                  </a:cubicBezTo>
                  <a:cubicBezTo>
                    <a:pt x="145325" y="209357"/>
                    <a:pt x="145360" y="209357"/>
                    <a:pt x="145395" y="209356"/>
                  </a:cubicBezTo>
                  <a:cubicBezTo>
                    <a:pt x="151318" y="209283"/>
                    <a:pt x="155194" y="203165"/>
                    <a:pt x="152732" y="197778"/>
                  </a:cubicBezTo>
                  <a:lnTo>
                    <a:pt x="169892" y="188053"/>
                  </a:lnTo>
                  <a:cubicBezTo>
                    <a:pt x="171183" y="189866"/>
                    <a:pt x="173230" y="190847"/>
                    <a:pt x="175312" y="190847"/>
                  </a:cubicBezTo>
                  <a:cubicBezTo>
                    <a:pt x="176532" y="190847"/>
                    <a:pt x="177763" y="190510"/>
                    <a:pt x="178862" y="189808"/>
                  </a:cubicBezTo>
                  <a:cubicBezTo>
                    <a:pt x="181836" y="187931"/>
                    <a:pt x="182811" y="184031"/>
                    <a:pt x="181104" y="180960"/>
                  </a:cubicBezTo>
                  <a:cubicBezTo>
                    <a:pt x="179884" y="178794"/>
                    <a:pt x="177621" y="177562"/>
                    <a:pt x="175282" y="177562"/>
                  </a:cubicBezTo>
                  <a:cubicBezTo>
                    <a:pt x="174304" y="177562"/>
                    <a:pt x="173312" y="177777"/>
                    <a:pt x="172378" y="178230"/>
                  </a:cubicBezTo>
                  <a:cubicBezTo>
                    <a:pt x="169209" y="179790"/>
                    <a:pt x="167796" y="183543"/>
                    <a:pt x="169185" y="186810"/>
                  </a:cubicBezTo>
                  <a:lnTo>
                    <a:pt x="152001" y="196511"/>
                  </a:lnTo>
                  <a:cubicBezTo>
                    <a:pt x="151611" y="195950"/>
                    <a:pt x="151148" y="195438"/>
                    <a:pt x="150636" y="195000"/>
                  </a:cubicBezTo>
                  <a:lnTo>
                    <a:pt x="171135" y="166603"/>
                  </a:lnTo>
                  <a:cubicBezTo>
                    <a:pt x="172500" y="167432"/>
                    <a:pt x="174036" y="167846"/>
                    <a:pt x="175620" y="167871"/>
                  </a:cubicBezTo>
                  <a:cubicBezTo>
                    <a:pt x="179471" y="167846"/>
                    <a:pt x="182859" y="165336"/>
                    <a:pt x="183956" y="161655"/>
                  </a:cubicBezTo>
                  <a:cubicBezTo>
                    <a:pt x="185053" y="157999"/>
                    <a:pt x="183615" y="154026"/>
                    <a:pt x="180422" y="151905"/>
                  </a:cubicBezTo>
                  <a:cubicBezTo>
                    <a:pt x="178969" y="150940"/>
                    <a:pt x="177305" y="150465"/>
                    <a:pt x="175645" y="150465"/>
                  </a:cubicBezTo>
                  <a:cubicBezTo>
                    <a:pt x="173655" y="150465"/>
                    <a:pt x="171670" y="151148"/>
                    <a:pt x="170063" y="152490"/>
                  </a:cubicBezTo>
                  <a:cubicBezTo>
                    <a:pt x="167113" y="154927"/>
                    <a:pt x="166114" y="159022"/>
                    <a:pt x="167625" y="162557"/>
                  </a:cubicBezTo>
                  <a:lnTo>
                    <a:pt x="149612" y="172087"/>
                  </a:lnTo>
                  <a:lnTo>
                    <a:pt x="150392" y="165921"/>
                  </a:lnTo>
                  <a:cubicBezTo>
                    <a:pt x="152098" y="165750"/>
                    <a:pt x="153415" y="164312"/>
                    <a:pt x="153439" y="162581"/>
                  </a:cubicBezTo>
                  <a:cubicBezTo>
                    <a:pt x="153463" y="160851"/>
                    <a:pt x="152172" y="159388"/>
                    <a:pt x="150465" y="159193"/>
                  </a:cubicBezTo>
                  <a:cubicBezTo>
                    <a:pt x="150320" y="159175"/>
                    <a:pt x="150176" y="159166"/>
                    <a:pt x="150034" y="159166"/>
                  </a:cubicBezTo>
                  <a:cubicBezTo>
                    <a:pt x="148477" y="159166"/>
                    <a:pt x="147118" y="160236"/>
                    <a:pt x="146760" y="161777"/>
                  </a:cubicBezTo>
                  <a:cubicBezTo>
                    <a:pt x="146370" y="163459"/>
                    <a:pt x="147297" y="165165"/>
                    <a:pt x="148930" y="165750"/>
                  </a:cubicBezTo>
                  <a:lnTo>
                    <a:pt x="148052" y="172916"/>
                  </a:lnTo>
                  <a:lnTo>
                    <a:pt x="141374" y="176450"/>
                  </a:lnTo>
                  <a:cubicBezTo>
                    <a:pt x="140203" y="174792"/>
                    <a:pt x="138462" y="174028"/>
                    <a:pt x="136741" y="174028"/>
                  </a:cubicBezTo>
                  <a:cubicBezTo>
                    <a:pt x="134161" y="174028"/>
                    <a:pt x="131623" y="175745"/>
                    <a:pt x="131112" y="178742"/>
                  </a:cubicBezTo>
                  <a:lnTo>
                    <a:pt x="111661" y="177889"/>
                  </a:lnTo>
                  <a:cubicBezTo>
                    <a:pt x="111515" y="173720"/>
                    <a:pt x="108614" y="170162"/>
                    <a:pt x="104568" y="169211"/>
                  </a:cubicBezTo>
                  <a:cubicBezTo>
                    <a:pt x="103870" y="169047"/>
                    <a:pt x="103168" y="168968"/>
                    <a:pt x="102474" y="168968"/>
                  </a:cubicBezTo>
                  <a:cubicBezTo>
                    <a:pt x="99142" y="168968"/>
                    <a:pt x="95989" y="170792"/>
                    <a:pt x="94355" y="173818"/>
                  </a:cubicBezTo>
                  <a:lnTo>
                    <a:pt x="72125" y="163971"/>
                  </a:lnTo>
                  <a:cubicBezTo>
                    <a:pt x="72661" y="161752"/>
                    <a:pt x="71418" y="159461"/>
                    <a:pt x="69249" y="158730"/>
                  </a:cubicBezTo>
                  <a:cubicBezTo>
                    <a:pt x="68783" y="158573"/>
                    <a:pt x="68307" y="158498"/>
                    <a:pt x="67839" y="158498"/>
                  </a:cubicBezTo>
                  <a:cubicBezTo>
                    <a:pt x="66123" y="158498"/>
                    <a:pt x="64497" y="159502"/>
                    <a:pt x="63789" y="161167"/>
                  </a:cubicBezTo>
                  <a:cubicBezTo>
                    <a:pt x="62863" y="163264"/>
                    <a:pt x="63716" y="165726"/>
                    <a:pt x="65739" y="166798"/>
                  </a:cubicBezTo>
                  <a:cubicBezTo>
                    <a:pt x="66401" y="167157"/>
                    <a:pt x="67118" y="167328"/>
                    <a:pt x="67827" y="167328"/>
                  </a:cubicBezTo>
                  <a:cubicBezTo>
                    <a:pt x="69283" y="167328"/>
                    <a:pt x="70704" y="166606"/>
                    <a:pt x="71540" y="165311"/>
                  </a:cubicBezTo>
                  <a:lnTo>
                    <a:pt x="93770" y="175134"/>
                  </a:lnTo>
                  <a:cubicBezTo>
                    <a:pt x="93428" y="176134"/>
                    <a:pt x="93258" y="177157"/>
                    <a:pt x="93258" y="178181"/>
                  </a:cubicBezTo>
                  <a:cubicBezTo>
                    <a:pt x="93258" y="178620"/>
                    <a:pt x="93282" y="179034"/>
                    <a:pt x="93331" y="179424"/>
                  </a:cubicBezTo>
                  <a:lnTo>
                    <a:pt x="66689" y="182568"/>
                  </a:lnTo>
                  <a:cubicBezTo>
                    <a:pt x="65812" y="178035"/>
                    <a:pt x="61839" y="174769"/>
                    <a:pt x="57208" y="174769"/>
                  </a:cubicBezTo>
                  <a:cubicBezTo>
                    <a:pt x="56842" y="174769"/>
                    <a:pt x="56452" y="174793"/>
                    <a:pt x="56086" y="174842"/>
                  </a:cubicBezTo>
                  <a:lnTo>
                    <a:pt x="50943" y="148688"/>
                  </a:lnTo>
                  <a:cubicBezTo>
                    <a:pt x="54575" y="146664"/>
                    <a:pt x="55696" y="141936"/>
                    <a:pt x="53308" y="138499"/>
                  </a:cubicBezTo>
                  <a:cubicBezTo>
                    <a:pt x="51939" y="136509"/>
                    <a:pt x="49745" y="135467"/>
                    <a:pt x="47526" y="135467"/>
                  </a:cubicBezTo>
                  <a:cubicBezTo>
                    <a:pt x="45911" y="135467"/>
                    <a:pt x="44283" y="136019"/>
                    <a:pt x="42948" y="137158"/>
                  </a:cubicBezTo>
                  <a:lnTo>
                    <a:pt x="26496" y="121144"/>
                  </a:lnTo>
                  <a:lnTo>
                    <a:pt x="32955" y="113661"/>
                  </a:lnTo>
                  <a:cubicBezTo>
                    <a:pt x="34917" y="114958"/>
                    <a:pt x="37054" y="115547"/>
                    <a:pt x="39138" y="115547"/>
                  </a:cubicBezTo>
                  <a:cubicBezTo>
                    <a:pt x="45003" y="115547"/>
                    <a:pt x="50456" y="110888"/>
                    <a:pt x="50456" y="104252"/>
                  </a:cubicBezTo>
                  <a:cubicBezTo>
                    <a:pt x="50456" y="97630"/>
                    <a:pt x="44996" y="92961"/>
                    <a:pt x="39127" y="92961"/>
                  </a:cubicBezTo>
                  <a:cubicBezTo>
                    <a:pt x="37046" y="92961"/>
                    <a:pt x="34914" y="93548"/>
                    <a:pt x="32955" y="94844"/>
                  </a:cubicBezTo>
                  <a:lnTo>
                    <a:pt x="26496" y="87361"/>
                  </a:lnTo>
                  <a:lnTo>
                    <a:pt x="42948" y="71371"/>
                  </a:lnTo>
                  <a:cubicBezTo>
                    <a:pt x="44216" y="72443"/>
                    <a:pt x="45825" y="73028"/>
                    <a:pt x="47458" y="73028"/>
                  </a:cubicBezTo>
                  <a:cubicBezTo>
                    <a:pt x="47476" y="73028"/>
                    <a:pt x="47494" y="73028"/>
                    <a:pt x="47511" y="73028"/>
                  </a:cubicBezTo>
                  <a:cubicBezTo>
                    <a:pt x="50707" y="73028"/>
                    <a:pt x="53507" y="70866"/>
                    <a:pt x="54307" y="67788"/>
                  </a:cubicBezTo>
                  <a:cubicBezTo>
                    <a:pt x="55136" y="64668"/>
                    <a:pt x="53771" y="61401"/>
                    <a:pt x="50968" y="59841"/>
                  </a:cubicBezTo>
                  <a:lnTo>
                    <a:pt x="56038" y="34419"/>
                  </a:lnTo>
                  <a:cubicBezTo>
                    <a:pt x="56428" y="34467"/>
                    <a:pt x="56818" y="34492"/>
                    <a:pt x="57208" y="34492"/>
                  </a:cubicBezTo>
                  <a:cubicBezTo>
                    <a:pt x="61839" y="34492"/>
                    <a:pt x="65812" y="31201"/>
                    <a:pt x="66689" y="26692"/>
                  </a:cubicBezTo>
                  <a:lnTo>
                    <a:pt x="93331" y="29836"/>
                  </a:lnTo>
                  <a:cubicBezTo>
                    <a:pt x="93282" y="30250"/>
                    <a:pt x="93258" y="30665"/>
                    <a:pt x="93258" y="31079"/>
                  </a:cubicBezTo>
                  <a:cubicBezTo>
                    <a:pt x="93258" y="32127"/>
                    <a:pt x="93428" y="33151"/>
                    <a:pt x="93770" y="34126"/>
                  </a:cubicBezTo>
                  <a:lnTo>
                    <a:pt x="71540" y="43973"/>
                  </a:lnTo>
                  <a:cubicBezTo>
                    <a:pt x="70692" y="42684"/>
                    <a:pt x="69277" y="41962"/>
                    <a:pt x="67822" y="41962"/>
                  </a:cubicBezTo>
                  <a:cubicBezTo>
                    <a:pt x="67186" y="41962"/>
                    <a:pt x="66542" y="42100"/>
                    <a:pt x="65934" y="42389"/>
                  </a:cubicBezTo>
                  <a:cubicBezTo>
                    <a:pt x="63935" y="43315"/>
                    <a:pt x="62911" y="45582"/>
                    <a:pt x="63545" y="47703"/>
                  </a:cubicBezTo>
                  <a:cubicBezTo>
                    <a:pt x="64139" y="49593"/>
                    <a:pt x="65882" y="50869"/>
                    <a:pt x="67827" y="50869"/>
                  </a:cubicBezTo>
                  <a:cubicBezTo>
                    <a:pt x="68039" y="50869"/>
                    <a:pt x="68253" y="50854"/>
                    <a:pt x="68469" y="50823"/>
                  </a:cubicBezTo>
                  <a:cubicBezTo>
                    <a:pt x="70663" y="50482"/>
                    <a:pt x="72271" y="48605"/>
                    <a:pt x="72271" y="46411"/>
                  </a:cubicBezTo>
                  <a:cubicBezTo>
                    <a:pt x="72271" y="46021"/>
                    <a:pt x="72223" y="45655"/>
                    <a:pt x="72125" y="45290"/>
                  </a:cubicBezTo>
                  <a:lnTo>
                    <a:pt x="94355" y="35467"/>
                  </a:lnTo>
                  <a:cubicBezTo>
                    <a:pt x="95986" y="38488"/>
                    <a:pt x="99132" y="40294"/>
                    <a:pt x="102458" y="40294"/>
                  </a:cubicBezTo>
                  <a:cubicBezTo>
                    <a:pt x="103158" y="40294"/>
                    <a:pt x="103865" y="40214"/>
                    <a:pt x="104568" y="40049"/>
                  </a:cubicBezTo>
                  <a:cubicBezTo>
                    <a:pt x="108614" y="39099"/>
                    <a:pt x="111515" y="35540"/>
                    <a:pt x="111661" y="31396"/>
                  </a:cubicBezTo>
                  <a:lnTo>
                    <a:pt x="131112" y="30519"/>
                  </a:lnTo>
                  <a:cubicBezTo>
                    <a:pt x="131624" y="33517"/>
                    <a:pt x="134163" y="35243"/>
                    <a:pt x="136745" y="35243"/>
                  </a:cubicBezTo>
                  <a:cubicBezTo>
                    <a:pt x="138465" y="35243"/>
                    <a:pt x="140204" y="34477"/>
                    <a:pt x="141374" y="32810"/>
                  </a:cubicBezTo>
                  <a:lnTo>
                    <a:pt x="148052" y="36344"/>
                  </a:lnTo>
                  <a:lnTo>
                    <a:pt x="148930" y="43535"/>
                  </a:lnTo>
                  <a:cubicBezTo>
                    <a:pt x="147297" y="44095"/>
                    <a:pt x="146346" y="45826"/>
                    <a:pt x="146736" y="47508"/>
                  </a:cubicBezTo>
                  <a:cubicBezTo>
                    <a:pt x="147093" y="49071"/>
                    <a:pt x="148474" y="50143"/>
                    <a:pt x="150033" y="50143"/>
                  </a:cubicBezTo>
                  <a:cubicBezTo>
                    <a:pt x="150176" y="50143"/>
                    <a:pt x="150320" y="50134"/>
                    <a:pt x="150465" y="50116"/>
                  </a:cubicBezTo>
                  <a:cubicBezTo>
                    <a:pt x="152172" y="49921"/>
                    <a:pt x="153463" y="48434"/>
                    <a:pt x="153463" y="46703"/>
                  </a:cubicBezTo>
                  <a:cubicBezTo>
                    <a:pt x="153439" y="44973"/>
                    <a:pt x="152098" y="43510"/>
                    <a:pt x="150368" y="43364"/>
                  </a:cubicBezTo>
                  <a:lnTo>
                    <a:pt x="149612" y="37173"/>
                  </a:lnTo>
                  <a:lnTo>
                    <a:pt x="167625" y="46703"/>
                  </a:lnTo>
                  <a:cubicBezTo>
                    <a:pt x="165919" y="50652"/>
                    <a:pt x="167357" y="55259"/>
                    <a:pt x="171013" y="57575"/>
                  </a:cubicBezTo>
                  <a:cubicBezTo>
                    <a:pt x="172445" y="58478"/>
                    <a:pt x="174054" y="58915"/>
                    <a:pt x="175652" y="58915"/>
                  </a:cubicBezTo>
                  <a:cubicBezTo>
                    <a:pt x="178108" y="58915"/>
                    <a:pt x="180537" y="57881"/>
                    <a:pt x="182250" y="55917"/>
                  </a:cubicBezTo>
                  <a:cubicBezTo>
                    <a:pt x="185077" y="52651"/>
                    <a:pt x="185126" y="47825"/>
                    <a:pt x="182372" y="44534"/>
                  </a:cubicBezTo>
                  <a:cubicBezTo>
                    <a:pt x="180648" y="42493"/>
                    <a:pt x="178165" y="41409"/>
                    <a:pt x="175644" y="41409"/>
                  </a:cubicBezTo>
                  <a:cubicBezTo>
                    <a:pt x="174100" y="41409"/>
                    <a:pt x="172542" y="41815"/>
                    <a:pt x="171135" y="42657"/>
                  </a:cubicBezTo>
                  <a:lnTo>
                    <a:pt x="150636" y="14261"/>
                  </a:lnTo>
                  <a:cubicBezTo>
                    <a:pt x="151148" y="13822"/>
                    <a:pt x="151611" y="13334"/>
                    <a:pt x="152001" y="12774"/>
                  </a:cubicBezTo>
                  <a:lnTo>
                    <a:pt x="169161" y="22499"/>
                  </a:lnTo>
                  <a:cubicBezTo>
                    <a:pt x="167698" y="25863"/>
                    <a:pt x="169161" y="29763"/>
                    <a:pt x="172427" y="31372"/>
                  </a:cubicBezTo>
                  <a:cubicBezTo>
                    <a:pt x="173408" y="31859"/>
                    <a:pt x="174450" y="32090"/>
                    <a:pt x="175477" y="32090"/>
                  </a:cubicBezTo>
                  <a:cubicBezTo>
                    <a:pt x="177892" y="32090"/>
                    <a:pt x="180221" y="30809"/>
                    <a:pt x="181470" y="28569"/>
                  </a:cubicBezTo>
                  <a:cubicBezTo>
                    <a:pt x="183274" y="25376"/>
                    <a:pt x="182250" y="21329"/>
                    <a:pt x="179154" y="19379"/>
                  </a:cubicBezTo>
                  <a:cubicBezTo>
                    <a:pt x="178016" y="18662"/>
                    <a:pt x="176742" y="18318"/>
                    <a:pt x="175483" y="18318"/>
                  </a:cubicBezTo>
                  <a:cubicBezTo>
                    <a:pt x="173317" y="18318"/>
                    <a:pt x="171193" y="19336"/>
                    <a:pt x="169868" y="21232"/>
                  </a:cubicBezTo>
                  <a:lnTo>
                    <a:pt x="152708" y="11506"/>
                  </a:lnTo>
                  <a:cubicBezTo>
                    <a:pt x="155121" y="6144"/>
                    <a:pt x="151245" y="74"/>
                    <a:pt x="145371" y="1"/>
                  </a:cubicBezTo>
                  <a:cubicBezTo>
                    <a:pt x="145335" y="1"/>
                    <a:pt x="145300" y="1"/>
                    <a:pt x="145265" y="1"/>
                  </a:cubicBezTo>
                  <a:close/>
                </a:path>
              </a:pathLst>
            </a:custGeom>
            <a:solidFill>
              <a:srgbClr val="F6E9DD"/>
            </a:solidFill>
            <a:ln>
              <a:noFill/>
            </a:ln>
          </p:spPr>
          <p:txBody>
            <a:bodyPr spcFirstLastPara="1" wrap="square" lIns="91450" tIns="91450" rIns="91450" bIns="91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8" name="Google Shape;458;p64"/>
          <p:cNvSpPr/>
          <p:nvPr/>
        </p:nvSpPr>
        <p:spPr>
          <a:xfrm>
            <a:off x="129857" y="3525994"/>
            <a:ext cx="8899500" cy="991800"/>
          </a:xfrm>
          <a:prstGeom prst="rect">
            <a:avLst/>
          </a:prstGeom>
          <a:solidFill>
            <a:srgbClr val="F37A70">
              <a:alpha val="12549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6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501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4300"/>
              <a:buFont typeface="Karla"/>
              <a:buChar char="●"/>
              <a:defRPr sz="4300" b="1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74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2300"/>
              <a:buFont typeface="Karla"/>
              <a:buChar char="○"/>
              <a:defRPr sz="2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900"/>
              <a:buFont typeface="Karla"/>
              <a:buChar char="■"/>
              <a:defRPr sz="19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500"/>
              <a:buFont typeface="Karla"/>
              <a:buChar char="●"/>
              <a:defRPr sz="15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200"/>
              <a:buFont typeface="Karla"/>
              <a:buChar char="○"/>
              <a:defRPr sz="12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100"/>
              <a:buFont typeface="Karla"/>
              <a:buChar char="■"/>
              <a:defRPr sz="11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2857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900"/>
              <a:buFont typeface="Karla"/>
              <a:buChar char="●"/>
              <a:defRPr sz="9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800"/>
              <a:buFont typeface="Karla"/>
              <a:buChar char="○"/>
              <a:defRPr sz="8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700"/>
              <a:buFont typeface="Karla"/>
              <a:buChar char="■"/>
              <a:defRPr sz="7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460" name="Google Shape;460;p64"/>
          <p:cNvSpPr/>
          <p:nvPr/>
        </p:nvSpPr>
        <p:spPr>
          <a:xfrm>
            <a:off x="-405" y="4457700"/>
            <a:ext cx="200400" cy="429300"/>
          </a:xfrm>
          <a:prstGeom prst="rect">
            <a:avLst/>
          </a:prstGeom>
          <a:solidFill>
            <a:srgbClr val="0E272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endParaRPr sz="11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1" name="Google Shape;461;p64"/>
          <p:cNvSpPr txBox="1">
            <a:spLocks noGrp="1"/>
          </p:cNvSpPr>
          <p:nvPr>
            <p:ph type="sldNum" idx="2"/>
          </p:nvPr>
        </p:nvSpPr>
        <p:spPr>
          <a:xfrm>
            <a:off x="-41654" y="4539600"/>
            <a:ext cx="270600" cy="2472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 1">
  <p:cSld name="TITLE_3_1_2"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65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6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501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4300"/>
              <a:buFont typeface="Karla"/>
              <a:buChar char="●"/>
              <a:defRPr sz="4300" b="1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74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2300"/>
              <a:buFont typeface="Karla"/>
              <a:buChar char="○"/>
              <a:defRPr sz="2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900"/>
              <a:buFont typeface="Karla"/>
              <a:buChar char="■"/>
              <a:defRPr sz="19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500"/>
              <a:buFont typeface="Karla"/>
              <a:buChar char="●"/>
              <a:defRPr sz="15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200"/>
              <a:buFont typeface="Karla"/>
              <a:buChar char="○"/>
              <a:defRPr sz="12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100"/>
              <a:buFont typeface="Karla"/>
              <a:buChar char="■"/>
              <a:defRPr sz="11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2857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900"/>
              <a:buFont typeface="Karla"/>
              <a:buChar char="●"/>
              <a:defRPr sz="9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800"/>
              <a:buFont typeface="Karla"/>
              <a:buChar char="○"/>
              <a:defRPr sz="8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700"/>
              <a:buFont typeface="Karla"/>
              <a:buChar char="■"/>
              <a:defRPr sz="7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pic>
        <p:nvPicPr>
          <p:cNvPr id="465" name="Google Shape;465;p6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07242" y="4653600"/>
            <a:ext cx="1396092" cy="258535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65"/>
          <p:cNvSpPr txBox="1"/>
          <p:nvPr/>
        </p:nvSpPr>
        <p:spPr>
          <a:xfrm>
            <a:off x="8704034" y="4635300"/>
            <a:ext cx="2928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rgbClr val="012C39"/>
                </a:solidFill>
                <a:latin typeface="Karla"/>
                <a:ea typeface="Karla"/>
                <a:cs typeface="Karla"/>
                <a:sym typeface="Karla"/>
              </a:rPr>
              <a:t>‹#›</a:t>
            </a:fld>
            <a:endParaRPr sz="700">
              <a:solidFill>
                <a:srgbClr val="012C3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467" name="Google Shape;467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09" y="4698788"/>
            <a:ext cx="168184" cy="168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 Bullets 2 1">
  <p:cSld name="Title- Bullets_2_2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6"/>
          <p:cNvSpPr txBox="1">
            <a:spLocks noGrp="1"/>
          </p:cNvSpPr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 Black"/>
              <a:buNone/>
              <a:defRPr b="0"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470" name="Google Shape;470;p66"/>
          <p:cNvSpPr/>
          <p:nvPr/>
        </p:nvSpPr>
        <p:spPr>
          <a:xfrm>
            <a:off x="-405" y="4457700"/>
            <a:ext cx="200400" cy="429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Helvetica Neue"/>
              <a:buNone/>
            </a:pPr>
            <a:endParaRPr sz="11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1" name="Google Shape;471;p66"/>
          <p:cNvSpPr txBox="1">
            <a:spLocks noGrp="1"/>
          </p:cNvSpPr>
          <p:nvPr>
            <p:ph type="body" idx="1"/>
          </p:nvPr>
        </p:nvSpPr>
        <p:spPr>
          <a:xfrm>
            <a:off x="633431" y="1181100"/>
            <a:ext cx="7877100" cy="34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100"/>
            </a:lvl1pPr>
            <a:lvl2pPr marL="91440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  <a:defRPr sz="1100"/>
            </a:lvl2pPr>
            <a:lvl3pPr marL="1371600" lvl="2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  <a:defRPr sz="1100"/>
            </a:lvl3pPr>
            <a:lvl4pPr marL="1828800" lvl="3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 sz="1100"/>
            </a:lvl4pPr>
            <a:lvl5pPr marL="2286000" lvl="4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  <a:defRPr sz="1100"/>
            </a:lvl5pPr>
            <a:lvl6pPr marL="2743200" lvl="5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•"/>
              <a:defRPr sz="1100"/>
            </a:lvl6pPr>
            <a:lvl7pPr marL="3200400" lvl="6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  <a:defRPr sz="1100"/>
            </a:lvl7pPr>
            <a:lvl8pPr marL="3657600" lvl="7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  <a:defRPr sz="1100"/>
            </a:lvl8pPr>
            <a:lvl9pPr marL="4114800" lvl="8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  <a:defRPr sz="1100"/>
            </a:lvl9pPr>
          </a:lstStyle>
          <a:p>
            <a:endParaRPr/>
          </a:p>
        </p:txBody>
      </p:sp>
      <p:pic>
        <p:nvPicPr>
          <p:cNvPr id="472" name="Google Shape;472;p6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60750" y="4418213"/>
            <a:ext cx="853252" cy="418684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66"/>
          <p:cNvSpPr txBox="1">
            <a:spLocks noGrp="1"/>
          </p:cNvSpPr>
          <p:nvPr>
            <p:ph type="sldNum" idx="12"/>
          </p:nvPr>
        </p:nvSpPr>
        <p:spPr>
          <a:xfrm>
            <a:off x="4528" y="4590947"/>
            <a:ext cx="186900" cy="1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50" tIns="17150" rIns="17150" bIns="171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Helvetica Neue"/>
              <a:buNone/>
              <a:defRPr sz="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500" b="0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 2 1 2">
  <p:cSld name="TITLE_3_2_1_3"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67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67"/>
          <p:cNvSpPr txBox="1">
            <a:spLocks noGrp="1"/>
          </p:cNvSpPr>
          <p:nvPr>
            <p:ph type="sldNum" idx="12"/>
          </p:nvPr>
        </p:nvSpPr>
        <p:spPr>
          <a:xfrm>
            <a:off x="8338233" y="4618492"/>
            <a:ext cx="548700" cy="3936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 rtl="0">
              <a:buNone/>
              <a:defRPr sz="1100"/>
            </a:lvl1pPr>
            <a:lvl2pPr lvl="1" rtl="0">
              <a:buNone/>
              <a:defRPr sz="1100"/>
            </a:lvl2pPr>
            <a:lvl3pPr lvl="2" rtl="0">
              <a:buNone/>
              <a:defRPr sz="1100"/>
            </a:lvl3pPr>
            <a:lvl4pPr lvl="3" rtl="0">
              <a:buNone/>
              <a:defRPr sz="1100"/>
            </a:lvl4pPr>
            <a:lvl5pPr lvl="4" rtl="0">
              <a:buNone/>
              <a:defRPr sz="1100"/>
            </a:lvl5pPr>
            <a:lvl6pPr lvl="5" rtl="0">
              <a:buNone/>
              <a:defRPr sz="1100"/>
            </a:lvl6pPr>
            <a:lvl7pPr lvl="6" rtl="0">
              <a:buNone/>
              <a:defRPr sz="1100"/>
            </a:lvl7pPr>
            <a:lvl8pPr lvl="7" rtl="0">
              <a:buNone/>
              <a:defRPr sz="1100"/>
            </a:lvl8pPr>
            <a:lvl9pPr lvl="8" rtl="0">
              <a:buNone/>
              <a:defRPr sz="11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77" name="Google Shape;477;p67"/>
          <p:cNvGrpSpPr/>
          <p:nvPr/>
        </p:nvGrpSpPr>
        <p:grpSpPr>
          <a:xfrm>
            <a:off x="8565569" y="4579894"/>
            <a:ext cx="321694" cy="321589"/>
            <a:chOff x="11321601" y="6066700"/>
            <a:chExt cx="524700" cy="524700"/>
          </a:xfrm>
        </p:grpSpPr>
        <p:sp>
          <p:nvSpPr>
            <p:cNvPr id="478" name="Google Shape;478;p67"/>
            <p:cNvSpPr/>
            <p:nvPr/>
          </p:nvSpPr>
          <p:spPr>
            <a:xfrm>
              <a:off x="11321601" y="6066700"/>
              <a:ext cx="524700" cy="524700"/>
            </a:xfrm>
            <a:prstGeom prst="ellipse">
              <a:avLst/>
            </a:prstGeom>
            <a:solidFill>
              <a:srgbClr val="0E272F"/>
            </a:solidFill>
            <a:ln>
              <a:noFill/>
            </a:ln>
          </p:spPr>
          <p:txBody>
            <a:bodyPr spcFirstLastPara="1" wrap="square" lIns="91450" tIns="91450" rIns="91450" bIns="91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67"/>
            <p:cNvSpPr/>
            <p:nvPr/>
          </p:nvSpPr>
          <p:spPr>
            <a:xfrm>
              <a:off x="11405911" y="6160074"/>
              <a:ext cx="292963" cy="337590"/>
            </a:xfrm>
            <a:custGeom>
              <a:avLst/>
              <a:gdLst/>
              <a:ahLst/>
              <a:cxnLst/>
              <a:rect l="l" t="t" r="r" b="b"/>
              <a:pathLst>
                <a:path w="185127" h="209358" extrusionOk="0">
                  <a:moveTo>
                    <a:pt x="110832" y="7021"/>
                  </a:moveTo>
                  <a:cubicBezTo>
                    <a:pt x="111401" y="9798"/>
                    <a:pt x="113837" y="11562"/>
                    <a:pt x="116405" y="11562"/>
                  </a:cubicBezTo>
                  <a:cubicBezTo>
                    <a:pt x="117466" y="11562"/>
                    <a:pt x="118550" y="11260"/>
                    <a:pt x="119534" y="10604"/>
                  </a:cubicBezTo>
                  <a:lnTo>
                    <a:pt x="125701" y="17795"/>
                  </a:lnTo>
                  <a:lnTo>
                    <a:pt x="110223" y="26107"/>
                  </a:lnTo>
                  <a:cubicBezTo>
                    <a:pt x="108483" y="23379"/>
                    <a:pt x="105525" y="21858"/>
                    <a:pt x="102477" y="21858"/>
                  </a:cubicBezTo>
                  <a:cubicBezTo>
                    <a:pt x="101085" y="21858"/>
                    <a:pt x="99674" y="22176"/>
                    <a:pt x="98352" y="22841"/>
                  </a:cubicBezTo>
                  <a:lnTo>
                    <a:pt x="88968" y="10336"/>
                  </a:lnTo>
                  <a:cubicBezTo>
                    <a:pt x="89407" y="9849"/>
                    <a:pt x="89675" y="9239"/>
                    <a:pt x="89748" y="8606"/>
                  </a:cubicBezTo>
                  <a:lnTo>
                    <a:pt x="110832" y="7021"/>
                  </a:lnTo>
                  <a:close/>
                  <a:moveTo>
                    <a:pt x="83898" y="10409"/>
                  </a:moveTo>
                  <a:cubicBezTo>
                    <a:pt x="84544" y="11136"/>
                    <a:pt x="85467" y="11531"/>
                    <a:pt x="86407" y="11531"/>
                  </a:cubicBezTo>
                  <a:cubicBezTo>
                    <a:pt x="86886" y="11531"/>
                    <a:pt x="87369" y="11428"/>
                    <a:pt x="87822" y="11214"/>
                  </a:cubicBezTo>
                  <a:lnTo>
                    <a:pt x="97109" y="23572"/>
                  </a:lnTo>
                  <a:cubicBezTo>
                    <a:pt x="95452" y="24766"/>
                    <a:pt x="94233" y="26448"/>
                    <a:pt x="93648" y="28398"/>
                  </a:cubicBezTo>
                  <a:lnTo>
                    <a:pt x="66860" y="25254"/>
                  </a:lnTo>
                  <a:cubicBezTo>
                    <a:pt x="66860" y="25107"/>
                    <a:pt x="66884" y="24986"/>
                    <a:pt x="66884" y="24839"/>
                  </a:cubicBezTo>
                  <a:cubicBezTo>
                    <a:pt x="66860" y="23401"/>
                    <a:pt x="66543" y="21987"/>
                    <a:pt x="65934" y="20696"/>
                  </a:cubicBezTo>
                  <a:lnTo>
                    <a:pt x="83898" y="10409"/>
                  </a:lnTo>
                  <a:close/>
                  <a:moveTo>
                    <a:pt x="126676" y="18941"/>
                  </a:moveTo>
                  <a:lnTo>
                    <a:pt x="132501" y="25741"/>
                  </a:lnTo>
                  <a:cubicBezTo>
                    <a:pt x="131672" y="26643"/>
                    <a:pt x="131161" y="27813"/>
                    <a:pt x="131063" y="29056"/>
                  </a:cubicBezTo>
                  <a:lnTo>
                    <a:pt x="111588" y="29934"/>
                  </a:lnTo>
                  <a:cubicBezTo>
                    <a:pt x="111490" y="29056"/>
                    <a:pt x="111246" y="28179"/>
                    <a:pt x="110905" y="27374"/>
                  </a:cubicBezTo>
                  <a:lnTo>
                    <a:pt x="126676" y="18941"/>
                  </a:lnTo>
                  <a:close/>
                  <a:moveTo>
                    <a:pt x="138473" y="12603"/>
                  </a:moveTo>
                  <a:cubicBezTo>
                    <a:pt x="139984" y="14894"/>
                    <a:pt x="142544" y="16284"/>
                    <a:pt x="145298" y="16284"/>
                  </a:cubicBezTo>
                  <a:cubicBezTo>
                    <a:pt x="145395" y="16284"/>
                    <a:pt x="145468" y="16259"/>
                    <a:pt x="145566" y="16259"/>
                  </a:cubicBezTo>
                  <a:lnTo>
                    <a:pt x="147833" y="34589"/>
                  </a:lnTo>
                  <a:lnTo>
                    <a:pt x="142032" y="31542"/>
                  </a:lnTo>
                  <a:cubicBezTo>
                    <a:pt x="142275" y="30909"/>
                    <a:pt x="142422" y="30226"/>
                    <a:pt x="142422" y="29544"/>
                  </a:cubicBezTo>
                  <a:cubicBezTo>
                    <a:pt x="142422" y="26179"/>
                    <a:pt x="139673" y="23811"/>
                    <a:pt x="136704" y="23811"/>
                  </a:cubicBezTo>
                  <a:cubicBezTo>
                    <a:pt x="135650" y="23811"/>
                    <a:pt x="134569" y="24109"/>
                    <a:pt x="133574" y="24766"/>
                  </a:cubicBezTo>
                  <a:lnTo>
                    <a:pt x="127992" y="18234"/>
                  </a:lnTo>
                  <a:lnTo>
                    <a:pt x="138473" y="12603"/>
                  </a:lnTo>
                  <a:close/>
                  <a:moveTo>
                    <a:pt x="149442" y="15114"/>
                  </a:moveTo>
                  <a:lnTo>
                    <a:pt x="169965" y="43510"/>
                  </a:lnTo>
                  <a:cubicBezTo>
                    <a:pt x="169331" y="44071"/>
                    <a:pt x="168771" y="44705"/>
                    <a:pt x="168308" y="45412"/>
                  </a:cubicBezTo>
                  <a:lnTo>
                    <a:pt x="149393" y="35418"/>
                  </a:lnTo>
                  <a:lnTo>
                    <a:pt x="147004" y="16113"/>
                  </a:lnTo>
                  <a:cubicBezTo>
                    <a:pt x="147882" y="15918"/>
                    <a:pt x="148686" y="15577"/>
                    <a:pt x="149442" y="15114"/>
                  </a:cubicBezTo>
                  <a:close/>
                  <a:moveTo>
                    <a:pt x="50188" y="31445"/>
                  </a:moveTo>
                  <a:cubicBezTo>
                    <a:pt x="51407" y="32737"/>
                    <a:pt x="52918" y="33663"/>
                    <a:pt x="54624" y="34126"/>
                  </a:cubicBezTo>
                  <a:lnTo>
                    <a:pt x="49603" y="59232"/>
                  </a:lnTo>
                  <a:cubicBezTo>
                    <a:pt x="48920" y="59013"/>
                    <a:pt x="48189" y="58891"/>
                    <a:pt x="47482" y="58866"/>
                  </a:cubicBezTo>
                  <a:cubicBezTo>
                    <a:pt x="46263" y="58891"/>
                    <a:pt x="45069" y="59183"/>
                    <a:pt x="44021" y="59793"/>
                  </a:cubicBezTo>
                  <a:lnTo>
                    <a:pt x="37708" y="50823"/>
                  </a:lnTo>
                  <a:cubicBezTo>
                    <a:pt x="39512" y="49312"/>
                    <a:pt x="40560" y="47093"/>
                    <a:pt x="40584" y="44729"/>
                  </a:cubicBezTo>
                  <a:cubicBezTo>
                    <a:pt x="40584" y="43145"/>
                    <a:pt x="40097" y="41609"/>
                    <a:pt x="39219" y="40269"/>
                  </a:cubicBezTo>
                  <a:lnTo>
                    <a:pt x="50188" y="31445"/>
                  </a:lnTo>
                  <a:close/>
                  <a:moveTo>
                    <a:pt x="36514" y="51676"/>
                  </a:moveTo>
                  <a:lnTo>
                    <a:pt x="42827" y="60646"/>
                  </a:lnTo>
                  <a:cubicBezTo>
                    <a:pt x="39950" y="63083"/>
                    <a:pt x="39560" y="67373"/>
                    <a:pt x="41925" y="70323"/>
                  </a:cubicBezTo>
                  <a:lnTo>
                    <a:pt x="25545" y="86264"/>
                  </a:lnTo>
                  <a:lnTo>
                    <a:pt x="19329" y="79049"/>
                  </a:lnTo>
                  <a:cubicBezTo>
                    <a:pt x="21084" y="77026"/>
                    <a:pt x="20743" y="73954"/>
                    <a:pt x="18598" y="72346"/>
                  </a:cubicBezTo>
                  <a:lnTo>
                    <a:pt x="29372" y="52139"/>
                  </a:lnTo>
                  <a:cubicBezTo>
                    <a:pt x="30370" y="52570"/>
                    <a:pt x="31431" y="52783"/>
                    <a:pt x="32489" y="52783"/>
                  </a:cubicBezTo>
                  <a:cubicBezTo>
                    <a:pt x="33887" y="52783"/>
                    <a:pt x="35279" y="52411"/>
                    <a:pt x="36514" y="51676"/>
                  </a:cubicBezTo>
                  <a:close/>
                  <a:moveTo>
                    <a:pt x="25472" y="88384"/>
                  </a:moveTo>
                  <a:lnTo>
                    <a:pt x="31809" y="95746"/>
                  </a:lnTo>
                  <a:cubicBezTo>
                    <a:pt x="26593" y="100230"/>
                    <a:pt x="26593" y="108299"/>
                    <a:pt x="31809" y="112783"/>
                  </a:cubicBezTo>
                  <a:lnTo>
                    <a:pt x="25472" y="120145"/>
                  </a:lnTo>
                  <a:lnTo>
                    <a:pt x="14333" y="109298"/>
                  </a:lnTo>
                  <a:cubicBezTo>
                    <a:pt x="16746" y="106373"/>
                    <a:pt x="16746" y="102132"/>
                    <a:pt x="14333" y="99207"/>
                  </a:cubicBezTo>
                  <a:lnTo>
                    <a:pt x="25472" y="88384"/>
                  </a:lnTo>
                  <a:close/>
                  <a:moveTo>
                    <a:pt x="25545" y="122265"/>
                  </a:moveTo>
                  <a:lnTo>
                    <a:pt x="41925" y="138206"/>
                  </a:lnTo>
                  <a:cubicBezTo>
                    <a:pt x="39560" y="141131"/>
                    <a:pt x="39975" y="145446"/>
                    <a:pt x="42851" y="147883"/>
                  </a:cubicBezTo>
                  <a:lnTo>
                    <a:pt x="36538" y="156853"/>
                  </a:lnTo>
                  <a:cubicBezTo>
                    <a:pt x="35319" y="156122"/>
                    <a:pt x="33930" y="155732"/>
                    <a:pt x="32516" y="155732"/>
                  </a:cubicBezTo>
                  <a:cubicBezTo>
                    <a:pt x="31444" y="155732"/>
                    <a:pt x="30371" y="155951"/>
                    <a:pt x="29372" y="156366"/>
                  </a:cubicBezTo>
                  <a:lnTo>
                    <a:pt x="18598" y="136183"/>
                  </a:lnTo>
                  <a:cubicBezTo>
                    <a:pt x="20743" y="134575"/>
                    <a:pt x="21084" y="131503"/>
                    <a:pt x="19329" y="129480"/>
                  </a:cubicBezTo>
                  <a:lnTo>
                    <a:pt x="25545" y="122265"/>
                  </a:lnTo>
                  <a:close/>
                  <a:moveTo>
                    <a:pt x="44021" y="148712"/>
                  </a:moveTo>
                  <a:cubicBezTo>
                    <a:pt x="45064" y="149317"/>
                    <a:pt x="46239" y="149631"/>
                    <a:pt x="47423" y="149631"/>
                  </a:cubicBezTo>
                  <a:cubicBezTo>
                    <a:pt x="48147" y="149631"/>
                    <a:pt x="48875" y="149513"/>
                    <a:pt x="49578" y="149273"/>
                  </a:cubicBezTo>
                  <a:lnTo>
                    <a:pt x="54648" y="175110"/>
                  </a:lnTo>
                  <a:cubicBezTo>
                    <a:pt x="52991" y="175573"/>
                    <a:pt x="51504" y="176475"/>
                    <a:pt x="50310" y="177694"/>
                  </a:cubicBezTo>
                  <a:lnTo>
                    <a:pt x="39122" y="168358"/>
                  </a:lnTo>
                  <a:cubicBezTo>
                    <a:pt x="41486" y="164970"/>
                    <a:pt x="40877" y="160339"/>
                    <a:pt x="37708" y="157682"/>
                  </a:cubicBezTo>
                  <a:lnTo>
                    <a:pt x="44021" y="148712"/>
                  </a:lnTo>
                  <a:close/>
                  <a:moveTo>
                    <a:pt x="111612" y="179351"/>
                  </a:moveTo>
                  <a:lnTo>
                    <a:pt x="131063" y="180204"/>
                  </a:lnTo>
                  <a:cubicBezTo>
                    <a:pt x="131161" y="181447"/>
                    <a:pt x="131672" y="182617"/>
                    <a:pt x="132501" y="183519"/>
                  </a:cubicBezTo>
                  <a:lnTo>
                    <a:pt x="126676" y="190344"/>
                  </a:lnTo>
                  <a:lnTo>
                    <a:pt x="110905" y="181886"/>
                  </a:lnTo>
                  <a:cubicBezTo>
                    <a:pt x="111246" y="181082"/>
                    <a:pt x="111490" y="180229"/>
                    <a:pt x="111612" y="179351"/>
                  </a:cubicBezTo>
                  <a:close/>
                  <a:moveTo>
                    <a:pt x="168308" y="163849"/>
                  </a:moveTo>
                  <a:cubicBezTo>
                    <a:pt x="168771" y="164580"/>
                    <a:pt x="169331" y="165214"/>
                    <a:pt x="169965" y="165750"/>
                  </a:cubicBezTo>
                  <a:lnTo>
                    <a:pt x="149442" y="194147"/>
                  </a:lnTo>
                  <a:cubicBezTo>
                    <a:pt x="148686" y="193683"/>
                    <a:pt x="147882" y="193367"/>
                    <a:pt x="147004" y="193172"/>
                  </a:cubicBezTo>
                  <a:lnTo>
                    <a:pt x="149393" y="173867"/>
                  </a:lnTo>
                  <a:lnTo>
                    <a:pt x="168308" y="163849"/>
                  </a:lnTo>
                  <a:close/>
                  <a:moveTo>
                    <a:pt x="147833" y="174671"/>
                  </a:moveTo>
                  <a:lnTo>
                    <a:pt x="145566" y="193001"/>
                  </a:lnTo>
                  <a:cubicBezTo>
                    <a:pt x="145468" y="193001"/>
                    <a:pt x="145395" y="192977"/>
                    <a:pt x="145298" y="192977"/>
                  </a:cubicBezTo>
                  <a:cubicBezTo>
                    <a:pt x="142544" y="192977"/>
                    <a:pt x="139984" y="194366"/>
                    <a:pt x="138473" y="196657"/>
                  </a:cubicBezTo>
                  <a:lnTo>
                    <a:pt x="127967" y="191051"/>
                  </a:lnTo>
                  <a:lnTo>
                    <a:pt x="133598" y="184494"/>
                  </a:lnTo>
                  <a:cubicBezTo>
                    <a:pt x="134619" y="185175"/>
                    <a:pt x="135700" y="185476"/>
                    <a:pt x="136743" y="185476"/>
                  </a:cubicBezTo>
                  <a:cubicBezTo>
                    <a:pt x="140403" y="185476"/>
                    <a:pt x="143587" y="181764"/>
                    <a:pt x="142032" y="177742"/>
                  </a:cubicBezTo>
                  <a:lnTo>
                    <a:pt x="147833" y="174671"/>
                  </a:lnTo>
                  <a:close/>
                  <a:moveTo>
                    <a:pt x="93648" y="180862"/>
                  </a:moveTo>
                  <a:cubicBezTo>
                    <a:pt x="94233" y="182812"/>
                    <a:pt x="95452" y="184494"/>
                    <a:pt x="97109" y="185688"/>
                  </a:cubicBezTo>
                  <a:lnTo>
                    <a:pt x="87822" y="198046"/>
                  </a:lnTo>
                  <a:cubicBezTo>
                    <a:pt x="87369" y="197832"/>
                    <a:pt x="86886" y="197730"/>
                    <a:pt x="86407" y="197730"/>
                  </a:cubicBezTo>
                  <a:cubicBezTo>
                    <a:pt x="85467" y="197730"/>
                    <a:pt x="84544" y="198125"/>
                    <a:pt x="83898" y="198851"/>
                  </a:cubicBezTo>
                  <a:lnTo>
                    <a:pt x="65934" y="188565"/>
                  </a:lnTo>
                  <a:cubicBezTo>
                    <a:pt x="66543" y="187273"/>
                    <a:pt x="66860" y="185859"/>
                    <a:pt x="66884" y="184421"/>
                  </a:cubicBezTo>
                  <a:cubicBezTo>
                    <a:pt x="66884" y="184275"/>
                    <a:pt x="66884" y="184153"/>
                    <a:pt x="66860" y="184031"/>
                  </a:cubicBezTo>
                  <a:lnTo>
                    <a:pt x="93648" y="180862"/>
                  </a:lnTo>
                  <a:close/>
                  <a:moveTo>
                    <a:pt x="110223" y="183178"/>
                  </a:moveTo>
                  <a:lnTo>
                    <a:pt x="125701" y="191465"/>
                  </a:lnTo>
                  <a:lnTo>
                    <a:pt x="119534" y="198656"/>
                  </a:lnTo>
                  <a:cubicBezTo>
                    <a:pt x="118552" y="198008"/>
                    <a:pt x="117471" y="197710"/>
                    <a:pt x="116411" y="197710"/>
                  </a:cubicBezTo>
                  <a:cubicBezTo>
                    <a:pt x="113841" y="197710"/>
                    <a:pt x="111402" y="199467"/>
                    <a:pt x="110832" y="202263"/>
                  </a:cubicBezTo>
                  <a:lnTo>
                    <a:pt x="89748" y="200655"/>
                  </a:lnTo>
                  <a:cubicBezTo>
                    <a:pt x="89675" y="200021"/>
                    <a:pt x="89382" y="199436"/>
                    <a:pt x="88968" y="198948"/>
                  </a:cubicBezTo>
                  <a:lnTo>
                    <a:pt x="98352" y="186444"/>
                  </a:lnTo>
                  <a:cubicBezTo>
                    <a:pt x="99674" y="187109"/>
                    <a:pt x="101085" y="187426"/>
                    <a:pt x="102477" y="187426"/>
                  </a:cubicBezTo>
                  <a:cubicBezTo>
                    <a:pt x="105525" y="187426"/>
                    <a:pt x="108483" y="185905"/>
                    <a:pt x="110223" y="183178"/>
                  </a:cubicBezTo>
                  <a:close/>
                  <a:moveTo>
                    <a:pt x="145265" y="1"/>
                  </a:moveTo>
                  <a:cubicBezTo>
                    <a:pt x="139449" y="1"/>
                    <a:pt x="135513" y="5957"/>
                    <a:pt x="137790" y="11336"/>
                  </a:cubicBezTo>
                  <a:lnTo>
                    <a:pt x="126992" y="17112"/>
                  </a:lnTo>
                  <a:lnTo>
                    <a:pt x="120606" y="9678"/>
                  </a:lnTo>
                  <a:cubicBezTo>
                    <a:pt x="123239" y="6753"/>
                    <a:pt x="122191" y="2122"/>
                    <a:pt x="118559" y="611"/>
                  </a:cubicBezTo>
                  <a:cubicBezTo>
                    <a:pt x="117837" y="310"/>
                    <a:pt x="117100" y="171"/>
                    <a:pt x="116380" y="171"/>
                  </a:cubicBezTo>
                  <a:cubicBezTo>
                    <a:pt x="113479" y="171"/>
                    <a:pt x="110866" y="2439"/>
                    <a:pt x="110710" y="5583"/>
                  </a:cubicBezTo>
                  <a:lnTo>
                    <a:pt x="89626" y="7168"/>
                  </a:lnTo>
                  <a:cubicBezTo>
                    <a:pt x="89187" y="5718"/>
                    <a:pt x="87857" y="4743"/>
                    <a:pt x="86385" y="4743"/>
                  </a:cubicBezTo>
                  <a:cubicBezTo>
                    <a:pt x="86223" y="4743"/>
                    <a:pt x="86060" y="4755"/>
                    <a:pt x="85897" y="4779"/>
                  </a:cubicBezTo>
                  <a:cubicBezTo>
                    <a:pt x="84215" y="5023"/>
                    <a:pt x="82996" y="6461"/>
                    <a:pt x="82996" y="8143"/>
                  </a:cubicBezTo>
                  <a:cubicBezTo>
                    <a:pt x="82996" y="8484"/>
                    <a:pt x="83045" y="8825"/>
                    <a:pt x="83167" y="9166"/>
                  </a:cubicBezTo>
                  <a:lnTo>
                    <a:pt x="65178" y="19452"/>
                  </a:lnTo>
                  <a:cubicBezTo>
                    <a:pt x="63318" y="16632"/>
                    <a:pt x="60247" y="15108"/>
                    <a:pt x="57122" y="15108"/>
                  </a:cubicBezTo>
                  <a:cubicBezTo>
                    <a:pt x="55251" y="15108"/>
                    <a:pt x="53360" y="15655"/>
                    <a:pt x="51699" y="16796"/>
                  </a:cubicBezTo>
                  <a:cubicBezTo>
                    <a:pt x="47238" y="19818"/>
                    <a:pt x="46142" y="25912"/>
                    <a:pt x="49237" y="30324"/>
                  </a:cubicBezTo>
                  <a:lnTo>
                    <a:pt x="38269" y="39172"/>
                  </a:lnTo>
                  <a:cubicBezTo>
                    <a:pt x="36687" y="37521"/>
                    <a:pt x="34585" y="36707"/>
                    <a:pt x="32488" y="36707"/>
                  </a:cubicBezTo>
                  <a:cubicBezTo>
                    <a:pt x="30188" y="36707"/>
                    <a:pt x="27894" y="37685"/>
                    <a:pt x="26301" y="39610"/>
                  </a:cubicBezTo>
                  <a:cubicBezTo>
                    <a:pt x="23254" y="43315"/>
                    <a:pt x="24082" y="48824"/>
                    <a:pt x="28080" y="51457"/>
                  </a:cubicBezTo>
                  <a:lnTo>
                    <a:pt x="17306" y="71663"/>
                  </a:lnTo>
                  <a:cubicBezTo>
                    <a:pt x="16781" y="71478"/>
                    <a:pt x="16254" y="71391"/>
                    <a:pt x="15742" y="71391"/>
                  </a:cubicBezTo>
                  <a:cubicBezTo>
                    <a:pt x="13088" y="71391"/>
                    <a:pt x="10813" y="73707"/>
                    <a:pt x="11139" y="76587"/>
                  </a:cubicBezTo>
                  <a:cubicBezTo>
                    <a:pt x="11406" y="79075"/>
                    <a:pt x="13513" y="80721"/>
                    <a:pt x="15760" y="80721"/>
                  </a:cubicBezTo>
                  <a:cubicBezTo>
                    <a:pt x="16594" y="80721"/>
                    <a:pt x="17447" y="80494"/>
                    <a:pt x="18233" y="79999"/>
                  </a:cubicBezTo>
                  <a:lnTo>
                    <a:pt x="24521" y="87263"/>
                  </a:lnTo>
                  <a:lnTo>
                    <a:pt x="13309" y="98159"/>
                  </a:lnTo>
                  <a:cubicBezTo>
                    <a:pt x="11734" y="96798"/>
                    <a:pt x="9898" y="96187"/>
                    <a:pt x="8101" y="96187"/>
                  </a:cubicBezTo>
                  <a:cubicBezTo>
                    <a:pt x="3945" y="96187"/>
                    <a:pt x="0" y="99453"/>
                    <a:pt x="0" y="104252"/>
                  </a:cubicBezTo>
                  <a:cubicBezTo>
                    <a:pt x="0" y="109064"/>
                    <a:pt x="3938" y="112322"/>
                    <a:pt x="8090" y="112322"/>
                  </a:cubicBezTo>
                  <a:cubicBezTo>
                    <a:pt x="9891" y="112322"/>
                    <a:pt x="11731" y="111710"/>
                    <a:pt x="13309" y="110346"/>
                  </a:cubicBezTo>
                  <a:lnTo>
                    <a:pt x="24521" y="121242"/>
                  </a:lnTo>
                  <a:lnTo>
                    <a:pt x="18233" y="128505"/>
                  </a:lnTo>
                  <a:cubicBezTo>
                    <a:pt x="17442" y="128000"/>
                    <a:pt x="16579" y="127769"/>
                    <a:pt x="15734" y="127769"/>
                  </a:cubicBezTo>
                  <a:cubicBezTo>
                    <a:pt x="13480" y="127769"/>
                    <a:pt x="11357" y="129418"/>
                    <a:pt x="11091" y="131918"/>
                  </a:cubicBezTo>
                  <a:cubicBezTo>
                    <a:pt x="10765" y="134810"/>
                    <a:pt x="13043" y="137123"/>
                    <a:pt x="15706" y="137123"/>
                  </a:cubicBezTo>
                  <a:cubicBezTo>
                    <a:pt x="16230" y="137123"/>
                    <a:pt x="16769" y="137034"/>
                    <a:pt x="17306" y="136841"/>
                  </a:cubicBezTo>
                  <a:lnTo>
                    <a:pt x="28104" y="157048"/>
                  </a:lnTo>
                  <a:cubicBezTo>
                    <a:pt x="24107" y="159681"/>
                    <a:pt x="23254" y="165165"/>
                    <a:pt x="26276" y="168845"/>
                  </a:cubicBezTo>
                  <a:cubicBezTo>
                    <a:pt x="27873" y="170819"/>
                    <a:pt x="30197" y="171824"/>
                    <a:pt x="32528" y="171824"/>
                  </a:cubicBezTo>
                  <a:cubicBezTo>
                    <a:pt x="34573" y="171824"/>
                    <a:pt x="36624" y="171051"/>
                    <a:pt x="38195" y="169479"/>
                  </a:cubicBezTo>
                  <a:lnTo>
                    <a:pt x="49383" y="178839"/>
                  </a:lnTo>
                  <a:cubicBezTo>
                    <a:pt x="46337" y="183202"/>
                    <a:pt x="47409" y="189223"/>
                    <a:pt x="51772" y="192270"/>
                  </a:cubicBezTo>
                  <a:cubicBezTo>
                    <a:pt x="53455" y="193429"/>
                    <a:pt x="55377" y="193986"/>
                    <a:pt x="57280" y="193986"/>
                  </a:cubicBezTo>
                  <a:cubicBezTo>
                    <a:pt x="60340" y="193986"/>
                    <a:pt x="63349" y="192546"/>
                    <a:pt x="65227" y="189857"/>
                  </a:cubicBezTo>
                  <a:lnTo>
                    <a:pt x="83191" y="200143"/>
                  </a:lnTo>
                  <a:cubicBezTo>
                    <a:pt x="83094" y="200460"/>
                    <a:pt x="83021" y="200801"/>
                    <a:pt x="83021" y="201142"/>
                  </a:cubicBezTo>
                  <a:cubicBezTo>
                    <a:pt x="83021" y="202824"/>
                    <a:pt x="84239" y="204262"/>
                    <a:pt x="85921" y="204506"/>
                  </a:cubicBezTo>
                  <a:cubicBezTo>
                    <a:pt x="86085" y="204530"/>
                    <a:pt x="86248" y="204542"/>
                    <a:pt x="86409" y="204542"/>
                  </a:cubicBezTo>
                  <a:cubicBezTo>
                    <a:pt x="87881" y="204542"/>
                    <a:pt x="89211" y="203567"/>
                    <a:pt x="89650" y="202117"/>
                  </a:cubicBezTo>
                  <a:lnTo>
                    <a:pt x="110735" y="203726"/>
                  </a:lnTo>
                  <a:cubicBezTo>
                    <a:pt x="110891" y="206870"/>
                    <a:pt x="113504" y="209138"/>
                    <a:pt x="116417" y="209138"/>
                  </a:cubicBezTo>
                  <a:cubicBezTo>
                    <a:pt x="117140" y="209138"/>
                    <a:pt x="117881" y="208999"/>
                    <a:pt x="118608" y="208698"/>
                  </a:cubicBezTo>
                  <a:cubicBezTo>
                    <a:pt x="122239" y="207187"/>
                    <a:pt x="123288" y="202531"/>
                    <a:pt x="120631" y="199606"/>
                  </a:cubicBezTo>
                  <a:lnTo>
                    <a:pt x="127017" y="192172"/>
                  </a:lnTo>
                  <a:lnTo>
                    <a:pt x="137815" y="197973"/>
                  </a:lnTo>
                  <a:cubicBezTo>
                    <a:pt x="135489" y="203352"/>
                    <a:pt x="139449" y="209357"/>
                    <a:pt x="145289" y="209357"/>
                  </a:cubicBezTo>
                  <a:cubicBezTo>
                    <a:pt x="145325" y="209357"/>
                    <a:pt x="145360" y="209357"/>
                    <a:pt x="145395" y="209356"/>
                  </a:cubicBezTo>
                  <a:cubicBezTo>
                    <a:pt x="151318" y="209283"/>
                    <a:pt x="155194" y="203165"/>
                    <a:pt x="152732" y="197778"/>
                  </a:cubicBezTo>
                  <a:lnTo>
                    <a:pt x="169892" y="188053"/>
                  </a:lnTo>
                  <a:cubicBezTo>
                    <a:pt x="171183" y="189866"/>
                    <a:pt x="173230" y="190847"/>
                    <a:pt x="175312" y="190847"/>
                  </a:cubicBezTo>
                  <a:cubicBezTo>
                    <a:pt x="176532" y="190847"/>
                    <a:pt x="177763" y="190510"/>
                    <a:pt x="178862" y="189808"/>
                  </a:cubicBezTo>
                  <a:cubicBezTo>
                    <a:pt x="181836" y="187931"/>
                    <a:pt x="182811" y="184031"/>
                    <a:pt x="181104" y="180960"/>
                  </a:cubicBezTo>
                  <a:cubicBezTo>
                    <a:pt x="179884" y="178794"/>
                    <a:pt x="177621" y="177562"/>
                    <a:pt x="175282" y="177562"/>
                  </a:cubicBezTo>
                  <a:cubicBezTo>
                    <a:pt x="174304" y="177562"/>
                    <a:pt x="173312" y="177777"/>
                    <a:pt x="172378" y="178230"/>
                  </a:cubicBezTo>
                  <a:cubicBezTo>
                    <a:pt x="169209" y="179790"/>
                    <a:pt x="167796" y="183543"/>
                    <a:pt x="169185" y="186810"/>
                  </a:cubicBezTo>
                  <a:lnTo>
                    <a:pt x="152001" y="196511"/>
                  </a:lnTo>
                  <a:cubicBezTo>
                    <a:pt x="151611" y="195950"/>
                    <a:pt x="151148" y="195438"/>
                    <a:pt x="150636" y="195000"/>
                  </a:cubicBezTo>
                  <a:lnTo>
                    <a:pt x="171135" y="166603"/>
                  </a:lnTo>
                  <a:cubicBezTo>
                    <a:pt x="172500" y="167432"/>
                    <a:pt x="174036" y="167846"/>
                    <a:pt x="175620" y="167871"/>
                  </a:cubicBezTo>
                  <a:cubicBezTo>
                    <a:pt x="179471" y="167846"/>
                    <a:pt x="182859" y="165336"/>
                    <a:pt x="183956" y="161655"/>
                  </a:cubicBezTo>
                  <a:cubicBezTo>
                    <a:pt x="185053" y="157999"/>
                    <a:pt x="183615" y="154026"/>
                    <a:pt x="180422" y="151905"/>
                  </a:cubicBezTo>
                  <a:cubicBezTo>
                    <a:pt x="178969" y="150940"/>
                    <a:pt x="177305" y="150465"/>
                    <a:pt x="175645" y="150465"/>
                  </a:cubicBezTo>
                  <a:cubicBezTo>
                    <a:pt x="173655" y="150465"/>
                    <a:pt x="171670" y="151148"/>
                    <a:pt x="170063" y="152490"/>
                  </a:cubicBezTo>
                  <a:cubicBezTo>
                    <a:pt x="167113" y="154927"/>
                    <a:pt x="166114" y="159022"/>
                    <a:pt x="167625" y="162557"/>
                  </a:cubicBezTo>
                  <a:lnTo>
                    <a:pt x="149612" y="172087"/>
                  </a:lnTo>
                  <a:lnTo>
                    <a:pt x="150392" y="165921"/>
                  </a:lnTo>
                  <a:cubicBezTo>
                    <a:pt x="152098" y="165750"/>
                    <a:pt x="153415" y="164312"/>
                    <a:pt x="153439" y="162581"/>
                  </a:cubicBezTo>
                  <a:cubicBezTo>
                    <a:pt x="153463" y="160851"/>
                    <a:pt x="152172" y="159388"/>
                    <a:pt x="150465" y="159193"/>
                  </a:cubicBezTo>
                  <a:cubicBezTo>
                    <a:pt x="150320" y="159175"/>
                    <a:pt x="150176" y="159166"/>
                    <a:pt x="150034" y="159166"/>
                  </a:cubicBezTo>
                  <a:cubicBezTo>
                    <a:pt x="148477" y="159166"/>
                    <a:pt x="147118" y="160236"/>
                    <a:pt x="146760" y="161777"/>
                  </a:cubicBezTo>
                  <a:cubicBezTo>
                    <a:pt x="146370" y="163459"/>
                    <a:pt x="147297" y="165165"/>
                    <a:pt x="148930" y="165750"/>
                  </a:cubicBezTo>
                  <a:lnTo>
                    <a:pt x="148052" y="172916"/>
                  </a:lnTo>
                  <a:lnTo>
                    <a:pt x="141374" y="176450"/>
                  </a:lnTo>
                  <a:cubicBezTo>
                    <a:pt x="140203" y="174792"/>
                    <a:pt x="138462" y="174028"/>
                    <a:pt x="136741" y="174028"/>
                  </a:cubicBezTo>
                  <a:cubicBezTo>
                    <a:pt x="134161" y="174028"/>
                    <a:pt x="131623" y="175745"/>
                    <a:pt x="131112" y="178742"/>
                  </a:cubicBezTo>
                  <a:lnTo>
                    <a:pt x="111661" y="177889"/>
                  </a:lnTo>
                  <a:cubicBezTo>
                    <a:pt x="111515" y="173720"/>
                    <a:pt x="108614" y="170162"/>
                    <a:pt x="104568" y="169211"/>
                  </a:cubicBezTo>
                  <a:cubicBezTo>
                    <a:pt x="103870" y="169047"/>
                    <a:pt x="103168" y="168968"/>
                    <a:pt x="102474" y="168968"/>
                  </a:cubicBezTo>
                  <a:cubicBezTo>
                    <a:pt x="99142" y="168968"/>
                    <a:pt x="95989" y="170792"/>
                    <a:pt x="94355" y="173818"/>
                  </a:cubicBezTo>
                  <a:lnTo>
                    <a:pt x="72125" y="163971"/>
                  </a:lnTo>
                  <a:cubicBezTo>
                    <a:pt x="72661" y="161752"/>
                    <a:pt x="71418" y="159461"/>
                    <a:pt x="69249" y="158730"/>
                  </a:cubicBezTo>
                  <a:cubicBezTo>
                    <a:pt x="68783" y="158573"/>
                    <a:pt x="68307" y="158498"/>
                    <a:pt x="67839" y="158498"/>
                  </a:cubicBezTo>
                  <a:cubicBezTo>
                    <a:pt x="66123" y="158498"/>
                    <a:pt x="64497" y="159502"/>
                    <a:pt x="63789" y="161167"/>
                  </a:cubicBezTo>
                  <a:cubicBezTo>
                    <a:pt x="62863" y="163264"/>
                    <a:pt x="63716" y="165726"/>
                    <a:pt x="65739" y="166798"/>
                  </a:cubicBezTo>
                  <a:cubicBezTo>
                    <a:pt x="66401" y="167157"/>
                    <a:pt x="67118" y="167328"/>
                    <a:pt x="67827" y="167328"/>
                  </a:cubicBezTo>
                  <a:cubicBezTo>
                    <a:pt x="69283" y="167328"/>
                    <a:pt x="70704" y="166606"/>
                    <a:pt x="71540" y="165311"/>
                  </a:cubicBezTo>
                  <a:lnTo>
                    <a:pt x="93770" y="175134"/>
                  </a:lnTo>
                  <a:cubicBezTo>
                    <a:pt x="93428" y="176134"/>
                    <a:pt x="93258" y="177157"/>
                    <a:pt x="93258" y="178181"/>
                  </a:cubicBezTo>
                  <a:cubicBezTo>
                    <a:pt x="93258" y="178620"/>
                    <a:pt x="93282" y="179034"/>
                    <a:pt x="93331" y="179424"/>
                  </a:cubicBezTo>
                  <a:lnTo>
                    <a:pt x="66689" y="182568"/>
                  </a:lnTo>
                  <a:cubicBezTo>
                    <a:pt x="65812" y="178035"/>
                    <a:pt x="61839" y="174769"/>
                    <a:pt x="57208" y="174769"/>
                  </a:cubicBezTo>
                  <a:cubicBezTo>
                    <a:pt x="56842" y="174769"/>
                    <a:pt x="56452" y="174793"/>
                    <a:pt x="56086" y="174842"/>
                  </a:cubicBezTo>
                  <a:lnTo>
                    <a:pt x="50943" y="148688"/>
                  </a:lnTo>
                  <a:cubicBezTo>
                    <a:pt x="54575" y="146664"/>
                    <a:pt x="55696" y="141936"/>
                    <a:pt x="53308" y="138499"/>
                  </a:cubicBezTo>
                  <a:cubicBezTo>
                    <a:pt x="51939" y="136509"/>
                    <a:pt x="49745" y="135467"/>
                    <a:pt x="47526" y="135467"/>
                  </a:cubicBezTo>
                  <a:cubicBezTo>
                    <a:pt x="45911" y="135467"/>
                    <a:pt x="44283" y="136019"/>
                    <a:pt x="42948" y="137158"/>
                  </a:cubicBezTo>
                  <a:lnTo>
                    <a:pt x="26496" y="121144"/>
                  </a:lnTo>
                  <a:lnTo>
                    <a:pt x="32955" y="113661"/>
                  </a:lnTo>
                  <a:cubicBezTo>
                    <a:pt x="34917" y="114958"/>
                    <a:pt x="37054" y="115547"/>
                    <a:pt x="39138" y="115547"/>
                  </a:cubicBezTo>
                  <a:cubicBezTo>
                    <a:pt x="45003" y="115547"/>
                    <a:pt x="50456" y="110888"/>
                    <a:pt x="50456" y="104252"/>
                  </a:cubicBezTo>
                  <a:cubicBezTo>
                    <a:pt x="50456" y="97630"/>
                    <a:pt x="44996" y="92961"/>
                    <a:pt x="39127" y="92961"/>
                  </a:cubicBezTo>
                  <a:cubicBezTo>
                    <a:pt x="37046" y="92961"/>
                    <a:pt x="34914" y="93548"/>
                    <a:pt x="32955" y="94844"/>
                  </a:cubicBezTo>
                  <a:lnTo>
                    <a:pt x="26496" y="87361"/>
                  </a:lnTo>
                  <a:lnTo>
                    <a:pt x="42948" y="71371"/>
                  </a:lnTo>
                  <a:cubicBezTo>
                    <a:pt x="44216" y="72443"/>
                    <a:pt x="45825" y="73028"/>
                    <a:pt x="47458" y="73028"/>
                  </a:cubicBezTo>
                  <a:cubicBezTo>
                    <a:pt x="47476" y="73028"/>
                    <a:pt x="47494" y="73028"/>
                    <a:pt x="47511" y="73028"/>
                  </a:cubicBezTo>
                  <a:cubicBezTo>
                    <a:pt x="50707" y="73028"/>
                    <a:pt x="53507" y="70866"/>
                    <a:pt x="54307" y="67788"/>
                  </a:cubicBezTo>
                  <a:cubicBezTo>
                    <a:pt x="55136" y="64668"/>
                    <a:pt x="53771" y="61401"/>
                    <a:pt x="50968" y="59841"/>
                  </a:cubicBezTo>
                  <a:lnTo>
                    <a:pt x="56038" y="34419"/>
                  </a:lnTo>
                  <a:cubicBezTo>
                    <a:pt x="56428" y="34467"/>
                    <a:pt x="56818" y="34492"/>
                    <a:pt x="57208" y="34492"/>
                  </a:cubicBezTo>
                  <a:cubicBezTo>
                    <a:pt x="61839" y="34492"/>
                    <a:pt x="65812" y="31201"/>
                    <a:pt x="66689" y="26692"/>
                  </a:cubicBezTo>
                  <a:lnTo>
                    <a:pt x="93331" y="29836"/>
                  </a:lnTo>
                  <a:cubicBezTo>
                    <a:pt x="93282" y="30250"/>
                    <a:pt x="93258" y="30665"/>
                    <a:pt x="93258" y="31079"/>
                  </a:cubicBezTo>
                  <a:cubicBezTo>
                    <a:pt x="93258" y="32127"/>
                    <a:pt x="93428" y="33151"/>
                    <a:pt x="93770" y="34126"/>
                  </a:cubicBezTo>
                  <a:lnTo>
                    <a:pt x="71540" y="43973"/>
                  </a:lnTo>
                  <a:cubicBezTo>
                    <a:pt x="70692" y="42684"/>
                    <a:pt x="69277" y="41962"/>
                    <a:pt x="67822" y="41962"/>
                  </a:cubicBezTo>
                  <a:cubicBezTo>
                    <a:pt x="67186" y="41962"/>
                    <a:pt x="66542" y="42100"/>
                    <a:pt x="65934" y="42389"/>
                  </a:cubicBezTo>
                  <a:cubicBezTo>
                    <a:pt x="63935" y="43315"/>
                    <a:pt x="62911" y="45582"/>
                    <a:pt x="63545" y="47703"/>
                  </a:cubicBezTo>
                  <a:cubicBezTo>
                    <a:pt x="64139" y="49593"/>
                    <a:pt x="65882" y="50869"/>
                    <a:pt x="67827" y="50869"/>
                  </a:cubicBezTo>
                  <a:cubicBezTo>
                    <a:pt x="68039" y="50869"/>
                    <a:pt x="68253" y="50854"/>
                    <a:pt x="68469" y="50823"/>
                  </a:cubicBezTo>
                  <a:cubicBezTo>
                    <a:pt x="70663" y="50482"/>
                    <a:pt x="72271" y="48605"/>
                    <a:pt x="72271" y="46411"/>
                  </a:cubicBezTo>
                  <a:cubicBezTo>
                    <a:pt x="72271" y="46021"/>
                    <a:pt x="72223" y="45655"/>
                    <a:pt x="72125" y="45290"/>
                  </a:cubicBezTo>
                  <a:lnTo>
                    <a:pt x="94355" y="35467"/>
                  </a:lnTo>
                  <a:cubicBezTo>
                    <a:pt x="95986" y="38488"/>
                    <a:pt x="99132" y="40294"/>
                    <a:pt x="102458" y="40294"/>
                  </a:cubicBezTo>
                  <a:cubicBezTo>
                    <a:pt x="103158" y="40294"/>
                    <a:pt x="103865" y="40214"/>
                    <a:pt x="104568" y="40049"/>
                  </a:cubicBezTo>
                  <a:cubicBezTo>
                    <a:pt x="108614" y="39099"/>
                    <a:pt x="111515" y="35540"/>
                    <a:pt x="111661" y="31396"/>
                  </a:cubicBezTo>
                  <a:lnTo>
                    <a:pt x="131112" y="30519"/>
                  </a:lnTo>
                  <a:cubicBezTo>
                    <a:pt x="131624" y="33517"/>
                    <a:pt x="134163" y="35243"/>
                    <a:pt x="136745" y="35243"/>
                  </a:cubicBezTo>
                  <a:cubicBezTo>
                    <a:pt x="138465" y="35243"/>
                    <a:pt x="140204" y="34477"/>
                    <a:pt x="141374" y="32810"/>
                  </a:cubicBezTo>
                  <a:lnTo>
                    <a:pt x="148052" y="36344"/>
                  </a:lnTo>
                  <a:lnTo>
                    <a:pt x="148930" y="43535"/>
                  </a:lnTo>
                  <a:cubicBezTo>
                    <a:pt x="147297" y="44095"/>
                    <a:pt x="146346" y="45826"/>
                    <a:pt x="146736" y="47508"/>
                  </a:cubicBezTo>
                  <a:cubicBezTo>
                    <a:pt x="147093" y="49071"/>
                    <a:pt x="148474" y="50143"/>
                    <a:pt x="150033" y="50143"/>
                  </a:cubicBezTo>
                  <a:cubicBezTo>
                    <a:pt x="150176" y="50143"/>
                    <a:pt x="150320" y="50134"/>
                    <a:pt x="150465" y="50116"/>
                  </a:cubicBezTo>
                  <a:cubicBezTo>
                    <a:pt x="152172" y="49921"/>
                    <a:pt x="153463" y="48434"/>
                    <a:pt x="153463" y="46703"/>
                  </a:cubicBezTo>
                  <a:cubicBezTo>
                    <a:pt x="153439" y="44973"/>
                    <a:pt x="152098" y="43510"/>
                    <a:pt x="150368" y="43364"/>
                  </a:cubicBezTo>
                  <a:lnTo>
                    <a:pt x="149612" y="37173"/>
                  </a:lnTo>
                  <a:lnTo>
                    <a:pt x="167625" y="46703"/>
                  </a:lnTo>
                  <a:cubicBezTo>
                    <a:pt x="165919" y="50652"/>
                    <a:pt x="167357" y="55259"/>
                    <a:pt x="171013" y="57575"/>
                  </a:cubicBezTo>
                  <a:cubicBezTo>
                    <a:pt x="172445" y="58478"/>
                    <a:pt x="174054" y="58915"/>
                    <a:pt x="175652" y="58915"/>
                  </a:cubicBezTo>
                  <a:cubicBezTo>
                    <a:pt x="178108" y="58915"/>
                    <a:pt x="180537" y="57881"/>
                    <a:pt x="182250" y="55917"/>
                  </a:cubicBezTo>
                  <a:cubicBezTo>
                    <a:pt x="185077" y="52651"/>
                    <a:pt x="185126" y="47825"/>
                    <a:pt x="182372" y="44534"/>
                  </a:cubicBezTo>
                  <a:cubicBezTo>
                    <a:pt x="180648" y="42493"/>
                    <a:pt x="178165" y="41409"/>
                    <a:pt x="175644" y="41409"/>
                  </a:cubicBezTo>
                  <a:cubicBezTo>
                    <a:pt x="174100" y="41409"/>
                    <a:pt x="172542" y="41815"/>
                    <a:pt x="171135" y="42657"/>
                  </a:cubicBezTo>
                  <a:lnTo>
                    <a:pt x="150636" y="14261"/>
                  </a:lnTo>
                  <a:cubicBezTo>
                    <a:pt x="151148" y="13822"/>
                    <a:pt x="151611" y="13334"/>
                    <a:pt x="152001" y="12774"/>
                  </a:cubicBezTo>
                  <a:lnTo>
                    <a:pt x="169161" y="22499"/>
                  </a:lnTo>
                  <a:cubicBezTo>
                    <a:pt x="167698" y="25863"/>
                    <a:pt x="169161" y="29763"/>
                    <a:pt x="172427" y="31372"/>
                  </a:cubicBezTo>
                  <a:cubicBezTo>
                    <a:pt x="173408" y="31859"/>
                    <a:pt x="174450" y="32090"/>
                    <a:pt x="175477" y="32090"/>
                  </a:cubicBezTo>
                  <a:cubicBezTo>
                    <a:pt x="177892" y="32090"/>
                    <a:pt x="180221" y="30809"/>
                    <a:pt x="181470" y="28569"/>
                  </a:cubicBezTo>
                  <a:cubicBezTo>
                    <a:pt x="183274" y="25376"/>
                    <a:pt x="182250" y="21329"/>
                    <a:pt x="179154" y="19379"/>
                  </a:cubicBezTo>
                  <a:cubicBezTo>
                    <a:pt x="178016" y="18662"/>
                    <a:pt x="176742" y="18318"/>
                    <a:pt x="175483" y="18318"/>
                  </a:cubicBezTo>
                  <a:cubicBezTo>
                    <a:pt x="173317" y="18318"/>
                    <a:pt x="171193" y="19336"/>
                    <a:pt x="169868" y="21232"/>
                  </a:cubicBezTo>
                  <a:lnTo>
                    <a:pt x="152708" y="11506"/>
                  </a:lnTo>
                  <a:cubicBezTo>
                    <a:pt x="155121" y="6144"/>
                    <a:pt x="151245" y="74"/>
                    <a:pt x="145371" y="1"/>
                  </a:cubicBezTo>
                  <a:cubicBezTo>
                    <a:pt x="145335" y="1"/>
                    <a:pt x="145300" y="1"/>
                    <a:pt x="145265" y="1"/>
                  </a:cubicBezTo>
                  <a:close/>
                </a:path>
              </a:pathLst>
            </a:custGeom>
            <a:solidFill>
              <a:srgbClr val="F6E9DD"/>
            </a:solidFill>
            <a:ln>
              <a:noFill/>
            </a:ln>
          </p:spPr>
          <p:txBody>
            <a:bodyPr spcFirstLastPara="1" wrap="square" lIns="91450" tIns="91450" rIns="91450" bIns="91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0" name="Google Shape;480;p67"/>
          <p:cNvSpPr/>
          <p:nvPr/>
        </p:nvSpPr>
        <p:spPr>
          <a:xfrm>
            <a:off x="129857" y="3525994"/>
            <a:ext cx="8899500" cy="991800"/>
          </a:xfrm>
          <a:prstGeom prst="rect">
            <a:avLst/>
          </a:prstGeom>
          <a:solidFill>
            <a:srgbClr val="F37A70">
              <a:alpha val="12549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501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4300"/>
              <a:buFont typeface="Karla"/>
              <a:buChar char="●"/>
              <a:defRPr sz="4300" b="1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74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2300"/>
              <a:buFont typeface="Karla"/>
              <a:buChar char="○"/>
              <a:defRPr sz="2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900"/>
              <a:buFont typeface="Karla"/>
              <a:buChar char="■"/>
              <a:defRPr sz="19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500"/>
              <a:buFont typeface="Karla"/>
              <a:buChar char="●"/>
              <a:defRPr sz="15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200"/>
              <a:buFont typeface="Karla"/>
              <a:buChar char="○"/>
              <a:defRPr sz="12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100"/>
              <a:buFont typeface="Karla"/>
              <a:buChar char="■"/>
              <a:defRPr sz="11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2857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900"/>
              <a:buFont typeface="Karla"/>
              <a:buChar char="●"/>
              <a:defRPr sz="9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800"/>
              <a:buFont typeface="Karla"/>
              <a:buChar char="○"/>
              <a:defRPr sz="8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700"/>
              <a:buFont typeface="Karla"/>
              <a:buChar char="■"/>
              <a:defRPr sz="7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482" name="Google Shape;482;p67"/>
          <p:cNvSpPr/>
          <p:nvPr/>
        </p:nvSpPr>
        <p:spPr>
          <a:xfrm>
            <a:off x="-405" y="4457700"/>
            <a:ext cx="200400" cy="429300"/>
          </a:xfrm>
          <a:prstGeom prst="rect">
            <a:avLst/>
          </a:prstGeom>
          <a:solidFill>
            <a:srgbClr val="0E272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endParaRPr sz="11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3" name="Google Shape;483;p67"/>
          <p:cNvSpPr txBox="1">
            <a:spLocks noGrp="1"/>
          </p:cNvSpPr>
          <p:nvPr>
            <p:ph type="sldNum" idx="2"/>
          </p:nvPr>
        </p:nvSpPr>
        <p:spPr>
          <a:xfrm>
            <a:off x="-41654" y="4539600"/>
            <a:ext cx="270600" cy="2472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8 1">
  <p:cSld name="TITLE_3_2_4">
    <p:bg>
      <p:bgPr>
        <a:solidFill>
          <a:schemeClr val="dk1"/>
        </a:solidFill>
        <a:effectLst/>
      </p:bgPr>
    </p:bg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6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" y="0"/>
            <a:ext cx="9141715" cy="5142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099" y="4813669"/>
            <a:ext cx="967009" cy="152519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68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8" name="Google Shape;488;p68"/>
          <p:cNvSpPr txBox="1">
            <a:spLocks noGrp="1"/>
          </p:cNvSpPr>
          <p:nvPr>
            <p:ph type="title"/>
          </p:nvPr>
        </p:nvSpPr>
        <p:spPr>
          <a:xfrm>
            <a:off x="2215900" y="2154175"/>
            <a:ext cx="4770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pic>
        <p:nvPicPr>
          <p:cNvPr id="489" name="Google Shape;489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775" y="4810900"/>
            <a:ext cx="987125" cy="151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 1 1">
  <p:cSld name="TITLE_3_1_3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69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6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501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4300"/>
              <a:buFont typeface="Karla"/>
              <a:buChar char="●"/>
              <a:defRPr sz="4300" b="1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746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2300"/>
              <a:buFont typeface="Karla"/>
              <a:buChar char="○"/>
              <a:defRPr sz="23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900"/>
              <a:buFont typeface="Karla"/>
              <a:buChar char="■"/>
              <a:defRPr sz="19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500"/>
              <a:buFont typeface="Karla"/>
              <a:buChar char="●"/>
              <a:defRPr sz="15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200"/>
              <a:buFont typeface="Karla"/>
              <a:buChar char="○"/>
              <a:defRPr sz="12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1100"/>
              <a:buFont typeface="Karla"/>
              <a:buChar char="■"/>
              <a:defRPr sz="11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2857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900"/>
              <a:buFont typeface="Karla"/>
              <a:buChar char="●"/>
              <a:defRPr sz="9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800"/>
              <a:buFont typeface="Karla"/>
              <a:buChar char="○"/>
              <a:defRPr sz="8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72F"/>
              </a:buClr>
              <a:buSzPts val="700"/>
              <a:buFont typeface="Karla"/>
              <a:buChar char="■"/>
              <a:defRPr sz="700">
                <a:solidFill>
                  <a:srgbClr val="0D272F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pic>
        <p:nvPicPr>
          <p:cNvPr id="493" name="Google Shape;493;p6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07242" y="4653600"/>
            <a:ext cx="1396092" cy="258535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69"/>
          <p:cNvSpPr txBox="1"/>
          <p:nvPr/>
        </p:nvSpPr>
        <p:spPr>
          <a:xfrm>
            <a:off x="8704034" y="4635300"/>
            <a:ext cx="2928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rgbClr val="012C39"/>
                </a:solidFill>
                <a:latin typeface="Karla"/>
                <a:ea typeface="Karla"/>
                <a:cs typeface="Karla"/>
                <a:sym typeface="Karla"/>
              </a:rPr>
              <a:t>‹#›</a:t>
            </a:fld>
            <a:endParaRPr sz="700">
              <a:solidFill>
                <a:srgbClr val="012C39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495" name="Google Shape;495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09" y="4698788"/>
            <a:ext cx="168184" cy="168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Blank- Logo copy 1 3">
  <p:cSld name="7_Blank- Logo copy_1_2"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70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8" name="Google Shape;498;p7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96406" y="4590975"/>
            <a:ext cx="328967" cy="328967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70"/>
          <p:cNvSpPr/>
          <p:nvPr/>
        </p:nvSpPr>
        <p:spPr>
          <a:xfrm>
            <a:off x="-405" y="4457700"/>
            <a:ext cx="200400" cy="429300"/>
          </a:xfrm>
          <a:prstGeom prst="rect">
            <a:avLst/>
          </a:prstGeom>
          <a:solidFill>
            <a:srgbClr val="0E272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endParaRPr sz="11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0" name="Google Shape;500;p70"/>
          <p:cNvSpPr txBox="1">
            <a:spLocks noGrp="1"/>
          </p:cNvSpPr>
          <p:nvPr>
            <p:ph type="sldNum" idx="12"/>
          </p:nvPr>
        </p:nvSpPr>
        <p:spPr>
          <a:xfrm>
            <a:off x="-41654" y="4539600"/>
            <a:ext cx="270600" cy="2472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Blank- Logo copy 3">
  <p:cSld name="7_Blank- Logo copy_5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71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3" name="Google Shape;503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96406" y="4590975"/>
            <a:ext cx="328967" cy="328967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71"/>
          <p:cNvSpPr txBox="1">
            <a:spLocks noGrp="1"/>
          </p:cNvSpPr>
          <p:nvPr>
            <p:ph type="title"/>
          </p:nvPr>
        </p:nvSpPr>
        <p:spPr>
          <a:xfrm>
            <a:off x="311700" y="273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E272F"/>
              </a:buClr>
              <a:buSzPts val="3200"/>
              <a:buFont typeface="Karla ExtraBold"/>
              <a:buNone/>
              <a:defRPr sz="3200">
                <a:solidFill>
                  <a:srgbClr val="0E272F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9pPr>
          </a:lstStyle>
          <a:p>
            <a:endParaRPr/>
          </a:p>
        </p:txBody>
      </p:sp>
      <p:sp>
        <p:nvSpPr>
          <p:cNvPr id="505" name="Google Shape;505;p71"/>
          <p:cNvSpPr/>
          <p:nvPr/>
        </p:nvSpPr>
        <p:spPr>
          <a:xfrm>
            <a:off x="-405" y="4457700"/>
            <a:ext cx="200400" cy="429300"/>
          </a:xfrm>
          <a:prstGeom prst="rect">
            <a:avLst/>
          </a:prstGeom>
          <a:solidFill>
            <a:srgbClr val="0E272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endParaRPr sz="11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6" name="Google Shape;506;p71"/>
          <p:cNvSpPr txBox="1">
            <a:spLocks noGrp="1"/>
          </p:cNvSpPr>
          <p:nvPr>
            <p:ph type="sldNum" idx="12"/>
          </p:nvPr>
        </p:nvSpPr>
        <p:spPr>
          <a:xfrm>
            <a:off x="-41654" y="4539600"/>
            <a:ext cx="270600" cy="2472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Blank- Logo copy 1 1 1">
  <p:cSld name="7_Blank- Logo copy_1_1_2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72"/>
          <p:cNvSpPr/>
          <p:nvPr/>
        </p:nvSpPr>
        <p:spPr>
          <a:xfrm>
            <a:off x="121088" y="118200"/>
            <a:ext cx="8906100" cy="4904100"/>
          </a:xfrm>
          <a:prstGeom prst="rect">
            <a:avLst/>
          </a:prstGeom>
          <a:solidFill>
            <a:srgbClr val="F6E9DD">
              <a:alpha val="4438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solidFill>
                <a:srgbClr val="1E8CA0"/>
              </a:solidFill>
              <a:latin typeface="Rozha One"/>
              <a:ea typeface="Rozha One"/>
              <a:cs typeface="Rozha One"/>
              <a:sym typeface="Rozh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" b="0" i="0" u="none" strike="noStrike" cap="none">
              <a:solidFill>
                <a:srgbClr val="1E8C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9" name="Google Shape;509;p7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96406" y="4590975"/>
            <a:ext cx="328967" cy="328967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72"/>
          <p:cNvSpPr/>
          <p:nvPr/>
        </p:nvSpPr>
        <p:spPr>
          <a:xfrm>
            <a:off x="-405" y="4457700"/>
            <a:ext cx="200400" cy="429300"/>
          </a:xfrm>
          <a:prstGeom prst="rect">
            <a:avLst/>
          </a:prstGeom>
          <a:solidFill>
            <a:srgbClr val="0E272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endParaRPr sz="11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1" name="Google Shape;511;p72"/>
          <p:cNvSpPr txBox="1">
            <a:spLocks noGrp="1"/>
          </p:cNvSpPr>
          <p:nvPr>
            <p:ph type="sldNum" idx="12"/>
          </p:nvPr>
        </p:nvSpPr>
        <p:spPr>
          <a:xfrm>
            <a:off x="-41654" y="4539600"/>
            <a:ext cx="270600" cy="2472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algn="ctr" rtl="0">
              <a:lnSpc>
                <a:spcPct val="90000"/>
              </a:lnSpc>
              <a:buNone/>
              <a:defRPr sz="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2" name="Google Shape;512;p72"/>
          <p:cNvSpPr txBox="1">
            <a:spLocks noGrp="1"/>
          </p:cNvSpPr>
          <p:nvPr>
            <p:ph type="title"/>
          </p:nvPr>
        </p:nvSpPr>
        <p:spPr>
          <a:xfrm>
            <a:off x="311700" y="273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E272F"/>
              </a:buClr>
              <a:buSzPts val="3200"/>
              <a:buFont typeface="Karla ExtraBold"/>
              <a:buNone/>
              <a:defRPr sz="3200">
                <a:solidFill>
                  <a:srgbClr val="0E272F"/>
                </a:solidFill>
                <a:latin typeface="Karla ExtraBold"/>
                <a:ea typeface="Karla ExtraBold"/>
                <a:cs typeface="Karla ExtraBold"/>
                <a:sym typeface="Karla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Font typeface="Karla ExtraBold"/>
              <a:buNone/>
              <a:defRPr sz="3200">
                <a:latin typeface="Karla ExtraBold"/>
                <a:ea typeface="Karla ExtraBold"/>
                <a:cs typeface="Karla ExtraBold"/>
                <a:sym typeface="Karla Extra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5">
  <p:cSld name="TITLE_5"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7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515" name="Google Shape;515;p7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16" name="Google Shape;516;p7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(Image) 4">
  <p:cSld name="TITLE_2_1_1_1_1_1_1_1_1_1_1_1_1_1_1_1_1">
    <p:bg>
      <p:bgPr>
        <a:solidFill>
          <a:schemeClr val="lt1"/>
        </a:solidFill>
        <a:effectLst/>
      </p:bgPr>
    </p:bg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74"/>
          <p:cNvPicPr preferRelativeResize="0"/>
          <p:nvPr/>
        </p:nvPicPr>
        <p:blipFill rotWithShape="1">
          <a:blip r:embed="rId2">
            <a:alphaModFix/>
          </a:blip>
          <a:srcRect t="7799" b="7791"/>
          <a:stretch/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246425" y="592875"/>
            <a:ext cx="987375" cy="15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74"/>
          <p:cNvSpPr txBox="1">
            <a:spLocks noGrp="1"/>
          </p:cNvSpPr>
          <p:nvPr>
            <p:ph type="title"/>
          </p:nvPr>
        </p:nvSpPr>
        <p:spPr>
          <a:xfrm>
            <a:off x="314038" y="213300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521" name="Google Shape;521;p74"/>
          <p:cNvSpPr txBox="1">
            <a:spLocks noGrp="1"/>
          </p:cNvSpPr>
          <p:nvPr>
            <p:ph type="subTitle" idx="1"/>
          </p:nvPr>
        </p:nvSpPr>
        <p:spPr>
          <a:xfrm>
            <a:off x="311700" y="15603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(Image) 8">
  <p:cSld name="TITLE_2_1_1_1_1_1_1_1_1_1_1_1_1_1_1_1_1_1">
    <p:bg>
      <p:bgPr>
        <a:solidFill>
          <a:schemeClr val="lt1"/>
        </a:solidFill>
        <a:effectLst/>
      </p:bgPr>
    </p:bg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75"/>
          <p:cNvPicPr preferRelativeResize="0"/>
          <p:nvPr/>
        </p:nvPicPr>
        <p:blipFill rotWithShape="1">
          <a:blip r:embed="rId2">
            <a:alphaModFix/>
          </a:blip>
          <a:srcRect t="345" b="15322"/>
          <a:stretch/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246425" y="592875"/>
            <a:ext cx="987375" cy="15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75"/>
          <p:cNvSpPr txBox="1">
            <a:spLocks noGrp="1"/>
          </p:cNvSpPr>
          <p:nvPr>
            <p:ph type="title"/>
          </p:nvPr>
        </p:nvSpPr>
        <p:spPr>
          <a:xfrm>
            <a:off x="314038" y="213300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526" name="Google Shape;526;p75"/>
          <p:cNvSpPr txBox="1">
            <a:spLocks noGrp="1"/>
          </p:cNvSpPr>
          <p:nvPr>
            <p:ph type="subTitle" idx="1"/>
          </p:nvPr>
        </p:nvSpPr>
        <p:spPr>
          <a:xfrm>
            <a:off x="311700" y="15603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(Image) 7">
  <p:cSld name="TITLE_2_1_1_1_1_1_1_1_1_1_1_1_1_1_1_1_2">
    <p:bg>
      <p:bgPr>
        <a:solidFill>
          <a:schemeClr val="lt1"/>
        </a:solidFill>
        <a:effectLst/>
      </p:bgPr>
    </p:bg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76"/>
          <p:cNvPicPr preferRelativeResize="0"/>
          <p:nvPr/>
        </p:nvPicPr>
        <p:blipFill rotWithShape="1">
          <a:blip r:embed="rId2">
            <a:alphaModFix/>
          </a:blip>
          <a:srcRect l="19953" r="13380"/>
          <a:stretch/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246425" y="592875"/>
            <a:ext cx="987375" cy="15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76"/>
          <p:cNvSpPr txBox="1">
            <a:spLocks noGrp="1"/>
          </p:cNvSpPr>
          <p:nvPr>
            <p:ph type="title"/>
          </p:nvPr>
        </p:nvSpPr>
        <p:spPr>
          <a:xfrm>
            <a:off x="314038" y="213300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531" name="Google Shape;531;p76"/>
          <p:cNvSpPr txBox="1">
            <a:spLocks noGrp="1"/>
          </p:cNvSpPr>
          <p:nvPr>
            <p:ph type="subTitle" idx="1"/>
          </p:nvPr>
        </p:nvSpPr>
        <p:spPr>
          <a:xfrm>
            <a:off x="311700" y="15603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only 1">
  <p:cSld name="TITLE_2_1_1_1_1_2">
    <p:bg>
      <p:bgPr>
        <a:solidFill>
          <a:srgbClr val="FFFFFF"/>
        </a:solidFill>
        <a:effectLst/>
      </p:bgPr>
    </p:bg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77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34" name="Google Shape;534;p77"/>
          <p:cNvPicPr preferRelativeResize="0"/>
          <p:nvPr/>
        </p:nvPicPr>
        <p:blipFill rotWithShape="1">
          <a:blip r:embed="rId2">
            <a:alphaModFix/>
          </a:blip>
          <a:srcRect r="80758"/>
          <a:stretch/>
        </p:blipFill>
        <p:spPr>
          <a:xfrm rot="5400000">
            <a:off x="261763" y="4864862"/>
            <a:ext cx="177848" cy="144875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77"/>
          <p:cNvSpPr txBox="1">
            <a:spLocks noGrp="1"/>
          </p:cNvSpPr>
          <p:nvPr>
            <p:ph type="title"/>
          </p:nvPr>
        </p:nvSpPr>
        <p:spPr>
          <a:xfrm>
            <a:off x="311700" y="331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only 2">
  <p:cSld name="TITLE_2_1_1_1_1_3">
    <p:bg>
      <p:bgPr>
        <a:solidFill>
          <a:srgbClr val="FFFFFF"/>
        </a:solidFill>
        <a:effectLst/>
      </p:bgPr>
    </p:bg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78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38" name="Google Shape;538;p78"/>
          <p:cNvPicPr preferRelativeResize="0"/>
          <p:nvPr/>
        </p:nvPicPr>
        <p:blipFill rotWithShape="1">
          <a:blip r:embed="rId2">
            <a:alphaModFix/>
          </a:blip>
          <a:srcRect r="80758"/>
          <a:stretch/>
        </p:blipFill>
        <p:spPr>
          <a:xfrm rot="5400000">
            <a:off x="261763" y="4864862"/>
            <a:ext cx="177848" cy="144875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78"/>
          <p:cNvSpPr txBox="1">
            <a:spLocks noGrp="1"/>
          </p:cNvSpPr>
          <p:nvPr>
            <p:ph type="title"/>
          </p:nvPr>
        </p:nvSpPr>
        <p:spPr>
          <a:xfrm>
            <a:off x="311700" y="331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Content - Green Swoop">
  <p:cSld name="CUSTOM_7_1"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79"/>
          <p:cNvPicPr preferRelativeResize="0"/>
          <p:nvPr/>
        </p:nvPicPr>
        <p:blipFill rotWithShape="1">
          <a:blip r:embed="rId2">
            <a:alphaModFix/>
          </a:blip>
          <a:srcRect l="21521" r="34520"/>
          <a:stretch/>
        </p:blipFill>
        <p:spPr>
          <a:xfrm rot="10800000" flipH="1">
            <a:off x="4457450" y="-3473"/>
            <a:ext cx="4686797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79"/>
          <p:cNvSpPr txBox="1">
            <a:spLocks noGrp="1"/>
          </p:cNvSpPr>
          <p:nvPr>
            <p:ph type="body" idx="1"/>
          </p:nvPr>
        </p:nvSpPr>
        <p:spPr>
          <a:xfrm>
            <a:off x="342925" y="1400175"/>
            <a:ext cx="4457700" cy="340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chivo"/>
              <a:buChar char="●"/>
              <a:defRPr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31115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chivo"/>
              <a:buChar char="○"/>
              <a:defRPr sz="1300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29845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chivo"/>
              <a:buChar char="■"/>
              <a:defRPr sz="1100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29845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chivo"/>
              <a:buChar char="●"/>
              <a:defRPr sz="1100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29845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chivo"/>
              <a:buChar char="○"/>
              <a:defRPr sz="1100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29845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chivo"/>
              <a:buChar char="■"/>
              <a:defRPr sz="1100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29845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chivo"/>
              <a:buChar char="●"/>
              <a:defRPr sz="1100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29845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chivo"/>
              <a:buChar char="○"/>
              <a:defRPr sz="1100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29845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2"/>
              </a:buClr>
              <a:buSzPts val="1100"/>
              <a:buFont typeface="Archivo"/>
              <a:buChar char="■"/>
              <a:defRPr sz="1100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543" name="Google Shape;543;p79"/>
          <p:cNvSpPr txBox="1">
            <a:spLocks noGrp="1"/>
          </p:cNvSpPr>
          <p:nvPr>
            <p:ph type="title"/>
          </p:nvPr>
        </p:nvSpPr>
        <p:spPr>
          <a:xfrm>
            <a:off x="342925" y="342900"/>
            <a:ext cx="4457700" cy="4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44" name="Google Shape;544;p79"/>
          <p:cNvSpPr txBox="1">
            <a:spLocks noGrp="1"/>
          </p:cNvSpPr>
          <p:nvPr>
            <p:ph type="subTitle" idx="2"/>
          </p:nvPr>
        </p:nvSpPr>
        <p:spPr>
          <a:xfrm>
            <a:off x="342925" y="774250"/>
            <a:ext cx="4457700" cy="6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chivo"/>
              <a:buNone/>
              <a:defRPr b="1"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chivo"/>
              <a:buNone/>
              <a:defRPr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chivo"/>
              <a:buNone/>
              <a:defRPr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chivo"/>
              <a:buNone/>
              <a:defRPr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chivo"/>
              <a:buNone/>
              <a:defRPr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chivo"/>
              <a:buNone/>
              <a:defRPr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chivo"/>
              <a:buNone/>
              <a:defRPr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chivo"/>
              <a:buNone/>
              <a:defRPr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chivo"/>
              <a:buNone/>
              <a:defRPr>
                <a:solidFill>
                  <a:schemeClr val="accent4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itle - White BG">
  <p:cSld name="CUSTOM_1_1_1_1_1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80"/>
          <p:cNvSpPr txBox="1">
            <a:spLocks noGrp="1"/>
          </p:cNvSpPr>
          <p:nvPr>
            <p:ph type="title"/>
          </p:nvPr>
        </p:nvSpPr>
        <p:spPr>
          <a:xfrm>
            <a:off x="342925" y="342900"/>
            <a:ext cx="8458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"/>
              <a:buNone/>
              <a:defRPr sz="24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"/>
              <a:buNone/>
              <a:defRPr sz="24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"/>
              <a:buNone/>
              <a:defRPr sz="24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"/>
              <a:buNone/>
              <a:defRPr sz="24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"/>
              <a:buNone/>
              <a:defRPr sz="24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"/>
              <a:buNone/>
              <a:defRPr sz="24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"/>
              <a:buNone/>
              <a:defRPr sz="24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"/>
              <a:buNone/>
              <a:defRPr sz="24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ndard content slide - white 1">
  <p:cSld name="TITLE_2_1_1_2_1">
    <p:bg>
      <p:bgPr>
        <a:solidFill>
          <a:srgbClr val="FFFFFF"/>
        </a:solidFill>
        <a:effectLst/>
      </p:bgPr>
    </p:bg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81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9" name="Google Shape;549;p81"/>
          <p:cNvSpPr txBox="1">
            <a:spLocks noGrp="1"/>
          </p:cNvSpPr>
          <p:nvPr>
            <p:ph type="title"/>
          </p:nvPr>
        </p:nvSpPr>
        <p:spPr>
          <a:xfrm>
            <a:off x="311700" y="331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550" name="Google Shape;550;p81"/>
          <p:cNvSpPr txBox="1">
            <a:spLocks noGrp="1"/>
          </p:cNvSpPr>
          <p:nvPr>
            <p:ph type="body" idx="1"/>
          </p:nvPr>
        </p:nvSpPr>
        <p:spPr>
          <a:xfrm>
            <a:off x="311700" y="1525500"/>
            <a:ext cx="4225500" cy="29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1" name="Google Shape;551;p81"/>
          <p:cNvSpPr txBox="1">
            <a:spLocks noGrp="1"/>
          </p:cNvSpPr>
          <p:nvPr>
            <p:ph type="subTitle" idx="2"/>
          </p:nvPr>
        </p:nvSpPr>
        <p:spPr>
          <a:xfrm>
            <a:off x="311700" y="904650"/>
            <a:ext cx="4225500" cy="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52" name="Google Shape;552;p81"/>
          <p:cNvPicPr preferRelativeResize="0"/>
          <p:nvPr/>
        </p:nvPicPr>
        <p:blipFill rotWithShape="1">
          <a:blip r:embed="rId2">
            <a:alphaModFix/>
          </a:blip>
          <a:srcRect r="80758"/>
          <a:stretch/>
        </p:blipFill>
        <p:spPr>
          <a:xfrm rot="5400000">
            <a:off x="261763" y="4864862"/>
            <a:ext cx="177848" cy="14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(Image) 5">
  <p:cSld name="TITLE_2_1_1_1_1_1_1_1_1_1_1_1_1_1_2">
    <p:bg>
      <p:bgPr>
        <a:solidFill>
          <a:schemeClr val="lt1"/>
        </a:solidFill>
        <a:effectLst/>
      </p:bgPr>
    </p:bg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82"/>
          <p:cNvPicPr preferRelativeResize="0"/>
          <p:nvPr/>
        </p:nvPicPr>
        <p:blipFill rotWithShape="1">
          <a:blip r:embed="rId2">
            <a:alphaModFix/>
          </a:blip>
          <a:srcRect t="15626"/>
          <a:stretch/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82"/>
          <p:cNvSpPr txBox="1">
            <a:spLocks noGrp="1"/>
          </p:cNvSpPr>
          <p:nvPr>
            <p:ph type="title"/>
          </p:nvPr>
        </p:nvSpPr>
        <p:spPr>
          <a:xfrm>
            <a:off x="314038" y="213300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556" name="Google Shape;556;p82"/>
          <p:cNvSpPr txBox="1">
            <a:spLocks noGrp="1"/>
          </p:cNvSpPr>
          <p:nvPr>
            <p:ph type="subTitle" idx="1"/>
          </p:nvPr>
        </p:nvSpPr>
        <p:spPr>
          <a:xfrm>
            <a:off x="311700" y="15603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pic>
        <p:nvPicPr>
          <p:cNvPr id="557" name="Google Shape;557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246425" y="592875"/>
            <a:ext cx="987375" cy="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(Image) 3">
  <p:cSld name="TITLE_2_1_1_1_1_1_1_1_1_1_1_1_1_1_1_1_3">
    <p:bg>
      <p:bgPr>
        <a:solidFill>
          <a:schemeClr val="lt1"/>
        </a:solidFill>
        <a:effectLst/>
      </p:bgPr>
    </p:bg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" name="Google Shape;559;p83"/>
          <p:cNvPicPr preferRelativeResize="0"/>
          <p:nvPr/>
        </p:nvPicPr>
        <p:blipFill rotWithShape="1">
          <a:blip r:embed="rId2">
            <a:alphaModFix/>
          </a:blip>
          <a:srcRect l="12962" r="12962"/>
          <a:stretch/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246425" y="592875"/>
            <a:ext cx="987375" cy="15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83"/>
          <p:cNvSpPr txBox="1">
            <a:spLocks noGrp="1"/>
          </p:cNvSpPr>
          <p:nvPr>
            <p:ph type="title"/>
          </p:nvPr>
        </p:nvSpPr>
        <p:spPr>
          <a:xfrm>
            <a:off x="314038" y="213300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●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○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Baskervville"/>
              <a:buChar char="■"/>
              <a:defRPr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562" name="Google Shape;562;p83"/>
          <p:cNvSpPr txBox="1">
            <a:spLocks noGrp="1"/>
          </p:cNvSpPr>
          <p:nvPr>
            <p:ph type="subTitle" idx="1"/>
          </p:nvPr>
        </p:nvSpPr>
        <p:spPr>
          <a:xfrm>
            <a:off x="311700" y="15603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chivo"/>
              <a:buNone/>
              <a:defRPr sz="10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 green slide 2 1">
  <p:cSld name="TITLE_2_2_5">
    <p:bg>
      <p:bgPr>
        <a:solidFill>
          <a:schemeClr val="dk1"/>
        </a:solidFill>
        <a:effectLst/>
      </p:bgPr>
    </p:bg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84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311700" y="331950"/>
            <a:ext cx="8466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●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○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Baskervville"/>
              <a:buChar char="■"/>
              <a:defRPr sz="22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chivo"/>
              <a:buChar char="●"/>
              <a:defRPr sz="13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●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●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○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chivo"/>
              <a:buChar char="■"/>
              <a:defRPr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  <p:sldLayoutId id="2147483711" r:id="rId64"/>
    <p:sldLayoutId id="2147483712" r:id="rId65"/>
    <p:sldLayoutId id="2147483713" r:id="rId66"/>
    <p:sldLayoutId id="2147483714" r:id="rId67"/>
    <p:sldLayoutId id="2147483715" r:id="rId68"/>
    <p:sldLayoutId id="2147483716" r:id="rId69"/>
    <p:sldLayoutId id="2147483717" r:id="rId70"/>
    <p:sldLayoutId id="2147483718" r:id="rId71"/>
    <p:sldLayoutId id="2147483719" r:id="rId72"/>
    <p:sldLayoutId id="2147483720" r:id="rId73"/>
    <p:sldLayoutId id="2147483721" r:id="rId74"/>
    <p:sldLayoutId id="2147483722" r:id="rId75"/>
    <p:sldLayoutId id="2147483723" r:id="rId76"/>
    <p:sldLayoutId id="2147483724" r:id="rId77"/>
    <p:sldLayoutId id="2147483725" r:id="rId78"/>
    <p:sldLayoutId id="2147483726" r:id="rId79"/>
    <p:sldLayoutId id="2147483727" r:id="rId80"/>
    <p:sldLayoutId id="2147483728" r:id="rId81"/>
    <p:sldLayoutId id="2147483729" r:id="rId82"/>
    <p:sldLayoutId id="2147483730" r:id="rId8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EA4335"/>
          </p15:clr>
        </p15:guide>
        <p15:guide id="2" pos="2880">
          <p15:clr>
            <a:srgbClr val="EA4335"/>
          </p15:clr>
        </p15:guide>
        <p15:guide id="3" pos="144">
          <p15:clr>
            <a:srgbClr val="EA4335"/>
          </p15:clr>
        </p15:guide>
        <p15:guide id="4" orient="horz" pos="3096">
          <p15:clr>
            <a:srgbClr val="EA4335"/>
          </p15:clr>
        </p15:guide>
        <p15:guide id="5" orient="horz" pos="144">
          <p15:clr>
            <a:srgbClr val="EA4335"/>
          </p15:clr>
        </p15:guide>
        <p15:guide id="6" pos="5616">
          <p15:clr>
            <a:srgbClr val="EA4335"/>
          </p15:clr>
        </p15:guide>
        <p15:guide id="7" pos="3024">
          <p15:clr>
            <a:schemeClr val="accent1"/>
          </p15:clr>
        </p15:guide>
        <p15:guide id="8" pos="2736">
          <p15:clr>
            <a:schemeClr val="accent1"/>
          </p15:clr>
        </p15:guide>
        <p15:guide id="9" pos="2808">
          <p15:clr>
            <a:schemeClr val="accent1"/>
          </p15:clr>
        </p15:guide>
        <p15:guide id="10" pos="2952">
          <p15:clr>
            <a:schemeClr val="accent1"/>
          </p15:clr>
        </p15:guide>
        <p15:guide id="11" pos="1476">
          <p15:clr>
            <a:srgbClr val="EA4335"/>
          </p15:clr>
        </p15:guide>
        <p15:guide id="12" pos="4284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9.png"/><Relationship Id="rId4" Type="http://schemas.openxmlformats.org/officeDocument/2006/relationships/image" Target="../media/image5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52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.png"/><Relationship Id="rId4" Type="http://schemas.openxmlformats.org/officeDocument/2006/relationships/image" Target="../media/image5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2.png"/><Relationship Id="rId5" Type="http://schemas.openxmlformats.org/officeDocument/2006/relationships/image" Target="../media/image52.png"/><Relationship Id="rId4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85"/>
          <p:cNvPicPr preferRelativeResize="0"/>
          <p:nvPr/>
        </p:nvPicPr>
        <p:blipFill rotWithShape="1">
          <a:blip r:embed="rId3">
            <a:alphaModFix/>
          </a:blip>
          <a:srcRect t="7834" b="7834"/>
          <a:stretch/>
        </p:blipFill>
        <p:spPr>
          <a:xfrm flipH="1">
            <a:off x="0" y="0"/>
            <a:ext cx="9144005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85"/>
          <p:cNvSpPr/>
          <p:nvPr/>
        </p:nvSpPr>
        <p:spPr>
          <a:xfrm>
            <a:off x="6292675" y="3478675"/>
            <a:ext cx="24003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85"/>
          <p:cNvSpPr/>
          <p:nvPr/>
        </p:nvSpPr>
        <p:spPr>
          <a:xfrm>
            <a:off x="5654375" y="3025425"/>
            <a:ext cx="30384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85"/>
          <p:cNvSpPr/>
          <p:nvPr/>
        </p:nvSpPr>
        <p:spPr>
          <a:xfrm>
            <a:off x="5125650" y="881925"/>
            <a:ext cx="4018200" cy="1371600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85"/>
          <p:cNvSpPr txBox="1"/>
          <p:nvPr/>
        </p:nvSpPr>
        <p:spPr>
          <a:xfrm>
            <a:off x="6341275" y="3478675"/>
            <a:ext cx="2303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Baskervville"/>
                <a:ea typeface="Baskervville"/>
                <a:cs typeface="Baskervville"/>
                <a:sym typeface="Baskervville"/>
              </a:rPr>
              <a:t>Feature Summary</a:t>
            </a:r>
            <a:endParaRPr sz="2000">
              <a:solidFill>
                <a:schemeClr val="accent6"/>
              </a:solidFill>
              <a:latin typeface="Baskervville"/>
              <a:ea typeface="Baskervville"/>
              <a:cs typeface="Baskervville"/>
              <a:sym typeface="Baskervville"/>
            </a:endParaRPr>
          </a:p>
        </p:txBody>
      </p:sp>
      <p:sp>
        <p:nvSpPr>
          <p:cNvPr id="574" name="Google Shape;574;p85"/>
          <p:cNvSpPr txBox="1"/>
          <p:nvPr/>
        </p:nvSpPr>
        <p:spPr>
          <a:xfrm>
            <a:off x="5654350" y="3025425"/>
            <a:ext cx="3038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Archivo SemiBold"/>
                <a:ea typeface="Archivo SemiBold"/>
                <a:cs typeface="Archivo SemiBold"/>
                <a:sym typeface="Archivo SemiBold"/>
              </a:rPr>
              <a:t>SIGNALS &amp; MOMENTS</a:t>
            </a:r>
            <a:endParaRPr sz="2000">
              <a:solidFill>
                <a:schemeClr val="accent6"/>
              </a:solidFill>
              <a:latin typeface="Archivo SemiBold"/>
              <a:ea typeface="Archivo SemiBold"/>
              <a:cs typeface="Archivo SemiBold"/>
              <a:sym typeface="Archivo SemiBold"/>
            </a:endParaRPr>
          </a:p>
        </p:txBody>
      </p:sp>
      <p:pic>
        <p:nvPicPr>
          <p:cNvPr id="575" name="Google Shape;575;p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71275" y="1036013"/>
            <a:ext cx="3726951" cy="1063425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85"/>
          <p:cNvSpPr/>
          <p:nvPr/>
        </p:nvSpPr>
        <p:spPr>
          <a:xfrm>
            <a:off x="0" y="0"/>
            <a:ext cx="480300" cy="13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7" name="Google Shape;577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399982">
            <a:off x="-238762" y="577764"/>
            <a:ext cx="957798" cy="1510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86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583" name="Google Shape;583;p86"/>
          <p:cNvSpPr txBox="1"/>
          <p:nvPr/>
        </p:nvSpPr>
        <p:spPr>
          <a:xfrm>
            <a:off x="1587300" y="916925"/>
            <a:ext cx="30000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rPr>
              <a:t>Marigold</a:t>
            </a:r>
            <a:endParaRPr sz="2200">
              <a:solidFill>
                <a:schemeClr val="lt1"/>
              </a:solidFill>
              <a:latin typeface="Baskervville"/>
              <a:ea typeface="Baskervville"/>
              <a:cs typeface="Baskervville"/>
              <a:sym typeface="Baskervville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solidFill>
                  <a:schemeClr val="accent5"/>
                </a:solidFill>
                <a:latin typeface="Baskervville"/>
                <a:ea typeface="Baskervville"/>
                <a:cs typeface="Baskervville"/>
                <a:sym typeface="Baskervville"/>
              </a:rPr>
              <a:t>Signals &amp; Moments</a:t>
            </a:r>
            <a:endParaRPr sz="2200" i="1">
              <a:solidFill>
                <a:schemeClr val="accent5"/>
              </a:solidFill>
              <a:latin typeface="Baskervville"/>
              <a:ea typeface="Baskervville"/>
              <a:cs typeface="Baskervville"/>
              <a:sym typeface="Baskervvill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Baskervville"/>
              <a:ea typeface="Baskervville"/>
              <a:cs typeface="Baskervville"/>
              <a:sym typeface="Baskervville"/>
            </a:endParaRPr>
          </a:p>
        </p:txBody>
      </p:sp>
      <p:sp>
        <p:nvSpPr>
          <p:cNvPr id="584" name="Google Shape;584;p86"/>
          <p:cNvSpPr txBox="1"/>
          <p:nvPr/>
        </p:nvSpPr>
        <p:spPr>
          <a:xfrm>
            <a:off x="1587300" y="1733900"/>
            <a:ext cx="29343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rPr>
              <a:t>Engage consumers in-the-moment by listening to consumer signals and detecting valuable </a:t>
            </a:r>
            <a:r>
              <a:rPr lang="en" sz="1300" i="1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rPr>
              <a:t>moments </a:t>
            </a:r>
            <a:r>
              <a:rPr lang="en" sz="1300">
                <a:solidFill>
                  <a:schemeClr val="lt1"/>
                </a:solidFill>
                <a:latin typeface="Archivo Light"/>
                <a:ea typeface="Archivo Light"/>
                <a:cs typeface="Archivo Light"/>
                <a:sym typeface="Archivo Light"/>
              </a:rPr>
              <a:t>in the customer lifecycle</a:t>
            </a:r>
            <a:endParaRPr sz="1300">
              <a:solidFill>
                <a:schemeClr val="lt1"/>
              </a:solidFill>
              <a:latin typeface="Archivo Light"/>
              <a:ea typeface="Archivo Light"/>
              <a:cs typeface="Archivo Light"/>
              <a:sym typeface="Archivo Light"/>
            </a:endParaRPr>
          </a:p>
        </p:txBody>
      </p:sp>
      <p:pic>
        <p:nvPicPr>
          <p:cNvPr id="585" name="Google Shape;585;p86"/>
          <p:cNvPicPr preferRelativeResize="0"/>
          <p:nvPr/>
        </p:nvPicPr>
        <p:blipFill rotWithShape="1">
          <a:blip r:embed="rId3">
            <a:alphaModFix/>
          </a:blip>
          <a:srcRect l="20353" r="20359"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87"/>
          <p:cNvPicPr preferRelativeResize="0"/>
          <p:nvPr/>
        </p:nvPicPr>
        <p:blipFill rotWithShape="1">
          <a:blip r:embed="rId3">
            <a:alphaModFix/>
          </a:blip>
          <a:srcRect l="1522" r="1531"/>
          <a:stretch/>
        </p:blipFill>
        <p:spPr>
          <a:xfrm>
            <a:off x="2911750" y="0"/>
            <a:ext cx="6232248" cy="4290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87"/>
          <p:cNvSpPr txBox="1"/>
          <p:nvPr/>
        </p:nvSpPr>
        <p:spPr>
          <a:xfrm>
            <a:off x="194777" y="1256200"/>
            <a:ext cx="35157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Baskervville"/>
                <a:ea typeface="Baskervville"/>
                <a:cs typeface="Baskervville"/>
                <a:sym typeface="Baskervville"/>
              </a:rPr>
              <a:t>Product Value</a:t>
            </a:r>
            <a:endParaRPr sz="4600">
              <a:solidFill>
                <a:schemeClr val="dk1"/>
              </a:solidFill>
              <a:latin typeface="Baskervville"/>
              <a:ea typeface="Baskervville"/>
              <a:cs typeface="Baskervville"/>
              <a:sym typeface="Baskervvill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i="1">
                <a:solidFill>
                  <a:schemeClr val="lt2"/>
                </a:solidFill>
                <a:latin typeface="Baskervville"/>
                <a:ea typeface="Baskervville"/>
                <a:cs typeface="Baskervville"/>
                <a:sym typeface="Baskervville"/>
              </a:rPr>
              <a:t>Proposition</a:t>
            </a:r>
            <a:endParaRPr sz="4600" i="1">
              <a:solidFill>
                <a:schemeClr val="lt2"/>
              </a:solidFill>
              <a:latin typeface="Baskervville"/>
              <a:ea typeface="Baskervville"/>
              <a:cs typeface="Baskervville"/>
              <a:sym typeface="Baskervville"/>
            </a:endParaRPr>
          </a:p>
        </p:txBody>
      </p:sp>
      <p:pic>
        <p:nvPicPr>
          <p:cNvPr id="593" name="Google Shape;593;p87"/>
          <p:cNvPicPr preferRelativeResize="0"/>
          <p:nvPr/>
        </p:nvPicPr>
        <p:blipFill rotWithShape="1">
          <a:blip r:embed="rId5">
            <a:alphaModFix/>
          </a:blip>
          <a:srcRect r="80758"/>
          <a:stretch/>
        </p:blipFill>
        <p:spPr>
          <a:xfrm rot="5400000">
            <a:off x="261763" y="4864862"/>
            <a:ext cx="177848" cy="14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88"/>
          <p:cNvSpPr/>
          <p:nvPr/>
        </p:nvSpPr>
        <p:spPr>
          <a:xfrm>
            <a:off x="0" y="1371600"/>
            <a:ext cx="9144000" cy="2982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9" name="Google Shape;599;p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50557" y="1503327"/>
            <a:ext cx="2687924" cy="2687924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88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601" name="Google Shape;601;p88"/>
          <p:cNvSpPr txBox="1">
            <a:spLocks noGrp="1"/>
          </p:cNvSpPr>
          <p:nvPr>
            <p:ph type="title" idx="4294967295"/>
          </p:nvPr>
        </p:nvSpPr>
        <p:spPr>
          <a:xfrm>
            <a:off x="323875" y="710225"/>
            <a:ext cx="68229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rPr>
              <a:t>Realtime hyper-personalization </a:t>
            </a:r>
            <a:r>
              <a:rPr lang="en" sz="2600">
                <a:solidFill>
                  <a:schemeClr val="accent5"/>
                </a:solidFill>
                <a:latin typeface="Baskervville"/>
                <a:ea typeface="Baskervville"/>
                <a:cs typeface="Baskervville"/>
                <a:sym typeface="Baskervville"/>
              </a:rPr>
              <a:t>you can trust</a:t>
            </a:r>
            <a:endParaRPr sz="2600">
              <a:solidFill>
                <a:schemeClr val="accent5"/>
              </a:solidFill>
              <a:latin typeface="Baskervville"/>
              <a:ea typeface="Baskervville"/>
              <a:cs typeface="Baskervville"/>
              <a:sym typeface="Baskervville"/>
            </a:endParaRPr>
          </a:p>
        </p:txBody>
      </p:sp>
      <p:sp>
        <p:nvSpPr>
          <p:cNvPr id="602" name="Google Shape;602;p88"/>
          <p:cNvSpPr txBox="1">
            <a:spLocks noGrp="1"/>
          </p:cNvSpPr>
          <p:nvPr>
            <p:ph type="title" idx="4294967295"/>
          </p:nvPr>
        </p:nvSpPr>
        <p:spPr>
          <a:xfrm>
            <a:off x="320040" y="1680450"/>
            <a:ext cx="3517500" cy="23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ENGAGE THE  RIGHT </a:t>
            </a:r>
            <a:r>
              <a:rPr lang="en" sz="1300" b="1">
                <a:solidFill>
                  <a:schemeClr val="accent5"/>
                </a:solidFill>
                <a:latin typeface="Archivo"/>
                <a:ea typeface="Archivo"/>
                <a:cs typeface="Archivo"/>
                <a:sym typeface="Archivo"/>
              </a:rPr>
              <a:t>AUDIENCE</a:t>
            </a:r>
            <a:endParaRPr sz="1300" b="1">
              <a:solidFill>
                <a:schemeClr val="accent5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Create precise audience segmentation based on the real interests of your consumers</a:t>
            </a:r>
            <a:endParaRPr sz="110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WITH THE RIGHT </a:t>
            </a:r>
            <a:r>
              <a:rPr lang="en" sz="1300" b="1">
                <a:solidFill>
                  <a:schemeClr val="accent5"/>
                </a:solidFill>
                <a:latin typeface="Archivo"/>
                <a:ea typeface="Archivo"/>
                <a:cs typeface="Archivo"/>
                <a:sym typeface="Archivo"/>
              </a:rPr>
              <a:t>CONTENT</a:t>
            </a:r>
            <a:endParaRPr sz="1300" b="1">
              <a:solidFill>
                <a:schemeClr val="accent5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Build rich messages filled with static and dynamic engagement content personalized to each recipient</a:t>
            </a:r>
            <a:endParaRPr sz="110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AT THE RIGHT </a:t>
            </a:r>
            <a:r>
              <a:rPr lang="en" sz="1300" b="1">
                <a:solidFill>
                  <a:schemeClr val="accent5"/>
                </a:solidFill>
                <a:latin typeface="Archivo"/>
                <a:ea typeface="Archivo"/>
                <a:cs typeface="Archivo"/>
                <a:sym typeface="Archivo"/>
              </a:rPr>
              <a:t>MOMENT</a:t>
            </a:r>
            <a:endParaRPr sz="1300" b="1">
              <a:solidFill>
                <a:schemeClr val="accent5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Capture the attention of your audience with messages triggered at precisely the right moment in time</a:t>
            </a:r>
            <a:endParaRPr sz="110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603" name="Google Shape;603;p88"/>
          <p:cNvSpPr txBox="1">
            <a:spLocks noGrp="1"/>
          </p:cNvSpPr>
          <p:nvPr>
            <p:ph type="title" idx="4294967295"/>
          </p:nvPr>
        </p:nvSpPr>
        <p:spPr>
          <a:xfrm>
            <a:off x="323875" y="569350"/>
            <a:ext cx="1455000" cy="32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Archivo SemiBold"/>
                <a:ea typeface="Archivo SemiBold"/>
                <a:cs typeface="Archivo SemiBold"/>
                <a:sym typeface="Archivo SemiBold"/>
              </a:rPr>
              <a:t>RELEVANCE</a:t>
            </a:r>
            <a:endParaRPr sz="1000">
              <a:solidFill>
                <a:schemeClr val="accent5"/>
              </a:solidFill>
              <a:latin typeface="Archivo SemiBold"/>
              <a:ea typeface="Archivo SemiBold"/>
              <a:cs typeface="Archivo SemiBold"/>
              <a:sym typeface="Archivo SemiBold"/>
            </a:endParaRPr>
          </a:p>
        </p:txBody>
      </p:sp>
      <p:sp>
        <p:nvSpPr>
          <p:cNvPr id="604" name="Google Shape;604;p88"/>
          <p:cNvSpPr/>
          <p:nvPr/>
        </p:nvSpPr>
        <p:spPr>
          <a:xfrm>
            <a:off x="0" y="1371600"/>
            <a:ext cx="232800" cy="2985000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88"/>
          <p:cNvSpPr txBox="1">
            <a:spLocks noGrp="1"/>
          </p:cNvSpPr>
          <p:nvPr>
            <p:ph type="title" idx="4294967295"/>
          </p:nvPr>
        </p:nvSpPr>
        <p:spPr>
          <a:xfrm rot="-5400000">
            <a:off x="-729750" y="2749350"/>
            <a:ext cx="1692300" cy="2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rPr>
              <a:t>+  SIGNALS &amp; MOMENTS</a:t>
            </a:r>
            <a:endParaRPr sz="1000">
              <a:solidFill>
                <a:schemeClr val="lt1"/>
              </a:solidFill>
              <a:latin typeface="Archivo SemiBold"/>
              <a:ea typeface="Archivo SemiBold"/>
              <a:cs typeface="Archivo SemiBold"/>
              <a:sym typeface="Archivo SemiBold"/>
            </a:endParaRPr>
          </a:p>
        </p:txBody>
      </p:sp>
      <p:pic>
        <p:nvPicPr>
          <p:cNvPr id="606" name="Google Shape;606;p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" y="4610733"/>
            <a:ext cx="1488066" cy="22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8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4788" y="1503326"/>
            <a:ext cx="2780875" cy="2057851"/>
          </a:xfrm>
          <a:prstGeom prst="rect">
            <a:avLst/>
          </a:prstGeom>
          <a:noFill/>
          <a:ln>
            <a:noFill/>
          </a:ln>
          <a:effectLst>
            <a:outerShdw blurRad="57150" dist="47625" dir="5400000" algn="bl" rotWithShape="0">
              <a:schemeClr val="accent6">
                <a:alpha val="5000"/>
              </a:scheme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89"/>
          <p:cNvPicPr preferRelativeResize="0"/>
          <p:nvPr/>
        </p:nvPicPr>
        <p:blipFill rotWithShape="1">
          <a:blip r:embed="rId3">
            <a:alphaModFix/>
          </a:blip>
          <a:srcRect l="24488" t="12819" b="18884"/>
          <a:stretch/>
        </p:blipFill>
        <p:spPr>
          <a:xfrm>
            <a:off x="1433200" y="0"/>
            <a:ext cx="6716073" cy="3902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8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89"/>
          <p:cNvSpPr txBox="1">
            <a:spLocks noGrp="1"/>
          </p:cNvSpPr>
          <p:nvPr>
            <p:ph type="sldNum" idx="12"/>
          </p:nvPr>
        </p:nvSpPr>
        <p:spPr>
          <a:xfrm>
            <a:off x="8455075" y="4839199"/>
            <a:ext cx="548700" cy="1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615" name="Google Shape;615;p89"/>
          <p:cNvSpPr txBox="1"/>
          <p:nvPr/>
        </p:nvSpPr>
        <p:spPr>
          <a:xfrm>
            <a:off x="206400" y="3740600"/>
            <a:ext cx="4273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rPr>
              <a:t>Example </a:t>
            </a:r>
            <a:r>
              <a:rPr lang="en" sz="3600" i="1">
                <a:solidFill>
                  <a:schemeClr val="accent5"/>
                </a:solidFill>
                <a:latin typeface="Baskervville"/>
                <a:ea typeface="Baskervville"/>
                <a:cs typeface="Baskervville"/>
                <a:sym typeface="Baskervville"/>
              </a:rPr>
              <a:t>Use Cases</a:t>
            </a:r>
            <a:endParaRPr sz="3600" i="1">
              <a:solidFill>
                <a:schemeClr val="accent5"/>
              </a:solidFill>
              <a:latin typeface="Baskervville"/>
              <a:ea typeface="Baskervville"/>
              <a:cs typeface="Baskervville"/>
              <a:sym typeface="Baskervville"/>
            </a:endParaRPr>
          </a:p>
        </p:txBody>
      </p:sp>
      <p:pic>
        <p:nvPicPr>
          <p:cNvPr id="616" name="Google Shape;616;p8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050" y="4610725"/>
            <a:ext cx="2308545" cy="35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929"/>
        </a:solidFill>
        <a:effectLst/>
      </p:bgPr>
    </p:bg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1" name="Google Shape;621;p90"/>
          <p:cNvCxnSpPr/>
          <p:nvPr/>
        </p:nvCxnSpPr>
        <p:spPr>
          <a:xfrm>
            <a:off x="1948425" y="4012175"/>
            <a:ext cx="5155500" cy="183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  <a:effectLst>
            <a:outerShdw blurRad="57150" dist="57150" dir="5400000" algn="bl" rotWithShape="0">
              <a:srgbClr val="000000">
                <a:alpha val="85000"/>
              </a:srgbClr>
            </a:outerShdw>
          </a:effectLst>
        </p:spPr>
      </p:cxnSp>
      <p:sp>
        <p:nvSpPr>
          <p:cNvPr id="622" name="Google Shape;622;p90"/>
          <p:cNvSpPr/>
          <p:nvPr/>
        </p:nvSpPr>
        <p:spPr>
          <a:xfrm>
            <a:off x="533775" y="1427775"/>
            <a:ext cx="2560200" cy="23823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Archivo Light"/>
              <a:ea typeface="Archivo Light"/>
              <a:cs typeface="Archivo Light"/>
              <a:sym typeface="Archivo Light"/>
            </a:endParaRPr>
          </a:p>
        </p:txBody>
      </p:sp>
      <p:sp>
        <p:nvSpPr>
          <p:cNvPr id="623" name="Google Shape;623;p90"/>
          <p:cNvSpPr txBox="1"/>
          <p:nvPr/>
        </p:nvSpPr>
        <p:spPr>
          <a:xfrm>
            <a:off x="1560816" y="946912"/>
            <a:ext cx="506100" cy="652200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accent2"/>
                </a:solidFill>
                <a:latin typeface="Archivo"/>
                <a:ea typeface="Archivo"/>
                <a:cs typeface="Archivo"/>
                <a:sym typeface="Archivo"/>
              </a:rPr>
              <a:t>1</a:t>
            </a:r>
            <a:endParaRPr sz="3000" b="1">
              <a:solidFill>
                <a:schemeClr val="accen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624" name="Google Shape;624;p90"/>
          <p:cNvSpPr/>
          <p:nvPr/>
        </p:nvSpPr>
        <p:spPr>
          <a:xfrm>
            <a:off x="3291888" y="1426475"/>
            <a:ext cx="2560200" cy="23865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Archivo Light"/>
              <a:ea typeface="Archivo Light"/>
              <a:cs typeface="Archivo Light"/>
              <a:sym typeface="Archivo Light"/>
            </a:endParaRPr>
          </a:p>
        </p:txBody>
      </p:sp>
      <p:sp>
        <p:nvSpPr>
          <p:cNvPr id="625" name="Google Shape;625;p90"/>
          <p:cNvSpPr txBox="1"/>
          <p:nvPr/>
        </p:nvSpPr>
        <p:spPr>
          <a:xfrm>
            <a:off x="4318950" y="946912"/>
            <a:ext cx="506100" cy="652200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accent2"/>
                </a:solidFill>
                <a:latin typeface="Archivo"/>
                <a:ea typeface="Archivo"/>
                <a:cs typeface="Archivo"/>
                <a:sym typeface="Archivo"/>
              </a:rPr>
              <a:t>2</a:t>
            </a:r>
            <a:endParaRPr sz="3000" b="1">
              <a:solidFill>
                <a:schemeClr val="accen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626" name="Google Shape;626;p90"/>
          <p:cNvSpPr/>
          <p:nvPr/>
        </p:nvSpPr>
        <p:spPr>
          <a:xfrm>
            <a:off x="6050025" y="1426464"/>
            <a:ext cx="2560200" cy="23865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Archivo Light"/>
              <a:ea typeface="Archivo Light"/>
              <a:cs typeface="Archivo Light"/>
              <a:sym typeface="Archivo Light"/>
            </a:endParaRPr>
          </a:p>
        </p:txBody>
      </p:sp>
      <p:sp>
        <p:nvSpPr>
          <p:cNvPr id="627" name="Google Shape;627;p90"/>
          <p:cNvSpPr txBox="1"/>
          <p:nvPr/>
        </p:nvSpPr>
        <p:spPr>
          <a:xfrm>
            <a:off x="7077084" y="946912"/>
            <a:ext cx="506100" cy="652200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accent2"/>
                </a:solidFill>
                <a:latin typeface="Archivo"/>
                <a:ea typeface="Archivo"/>
                <a:cs typeface="Archivo"/>
                <a:sym typeface="Archivo"/>
              </a:rPr>
              <a:t>3</a:t>
            </a:r>
            <a:endParaRPr sz="3000" b="1">
              <a:solidFill>
                <a:schemeClr val="accen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628" name="Google Shape;628;p90"/>
          <p:cNvSpPr txBox="1"/>
          <p:nvPr/>
        </p:nvSpPr>
        <p:spPr>
          <a:xfrm>
            <a:off x="1411150" y="498850"/>
            <a:ext cx="6552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rPr>
              <a:t>Increase conversions for </a:t>
            </a:r>
            <a:r>
              <a:rPr lang="en" sz="2300" i="1">
                <a:solidFill>
                  <a:schemeClr val="accent2"/>
                </a:solidFill>
                <a:latin typeface="Baskervville"/>
                <a:ea typeface="Baskervville"/>
                <a:cs typeface="Baskervville"/>
                <a:sym typeface="Baskervville"/>
              </a:rPr>
              <a:t>abandoned carts</a:t>
            </a:r>
            <a:endParaRPr sz="2300" i="1">
              <a:solidFill>
                <a:schemeClr val="accent2"/>
              </a:solidFill>
              <a:latin typeface="Baskervville"/>
              <a:ea typeface="Baskervville"/>
              <a:cs typeface="Baskervville"/>
              <a:sym typeface="Baskervville"/>
            </a:endParaRPr>
          </a:p>
        </p:txBody>
      </p:sp>
      <p:sp>
        <p:nvSpPr>
          <p:cNvPr id="629" name="Google Shape;629;p90"/>
          <p:cNvSpPr/>
          <p:nvPr/>
        </p:nvSpPr>
        <p:spPr>
          <a:xfrm>
            <a:off x="-249550" y="647900"/>
            <a:ext cx="1074600" cy="3744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90"/>
          <p:cNvSpPr txBox="1">
            <a:spLocks noGrp="1"/>
          </p:cNvSpPr>
          <p:nvPr>
            <p:ph type="title" idx="4294967295"/>
          </p:nvPr>
        </p:nvSpPr>
        <p:spPr>
          <a:xfrm>
            <a:off x="0" y="673700"/>
            <a:ext cx="825000" cy="32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rPr>
              <a:t>RETAIL</a:t>
            </a:r>
            <a:endParaRPr sz="1100">
              <a:solidFill>
                <a:schemeClr val="lt1"/>
              </a:solidFill>
              <a:latin typeface="Archivo SemiBold"/>
              <a:ea typeface="Archivo SemiBold"/>
              <a:cs typeface="Archivo SemiBold"/>
              <a:sym typeface="Archivo SemiBold"/>
            </a:endParaRPr>
          </a:p>
        </p:txBody>
      </p:sp>
      <p:pic>
        <p:nvPicPr>
          <p:cNvPr id="631" name="Google Shape;631;p90"/>
          <p:cNvPicPr preferRelativeResize="0"/>
          <p:nvPr/>
        </p:nvPicPr>
        <p:blipFill rotWithShape="1">
          <a:blip r:embed="rId3">
            <a:alphaModFix/>
          </a:blip>
          <a:srcRect l="367" r="367"/>
          <a:stretch/>
        </p:blipFill>
        <p:spPr>
          <a:xfrm>
            <a:off x="3689300" y="42363"/>
            <a:ext cx="1738090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90"/>
          <p:cNvSpPr txBox="1"/>
          <p:nvPr/>
        </p:nvSpPr>
        <p:spPr>
          <a:xfrm>
            <a:off x="561075" y="1516725"/>
            <a:ext cx="2505600" cy="12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 Condensed Light"/>
              <a:buNone/>
            </a:pPr>
            <a:r>
              <a:rPr lang="en" sz="9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Trend </a:t>
            </a:r>
            <a:r>
              <a:rPr lang="en"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 is a retail website selling shoes and accessories. They’re looking to reduce the number of abandoned baskets they have</a:t>
            </a:r>
            <a:endParaRPr sz="9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 Condensed Light"/>
              <a:buNone/>
            </a:pPr>
            <a:r>
              <a:rPr lang="en"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The team would like to send email notifications to customers with abandoned baskets </a:t>
            </a:r>
            <a:endParaRPr sz="9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None/>
            </a:pPr>
            <a:endParaRPr sz="9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633" name="Google Shape;633;p90"/>
          <p:cNvSpPr txBox="1"/>
          <p:nvPr/>
        </p:nvSpPr>
        <p:spPr>
          <a:xfrm>
            <a:off x="3386550" y="1517900"/>
            <a:ext cx="23709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 Condensed Light"/>
              <a:buNone/>
            </a:pPr>
            <a:r>
              <a:rPr lang="en"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By using Moments, </a:t>
            </a:r>
            <a:r>
              <a:rPr lang="en" sz="9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Trend</a:t>
            </a:r>
            <a:r>
              <a:rPr lang="en"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 is able to identify those customers with open baskets and send them a targeted offer, with a call to action to return and complete the purchase</a:t>
            </a:r>
            <a:endParaRPr sz="9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634" name="Google Shape;634;p90"/>
          <p:cNvSpPr txBox="1"/>
          <p:nvPr/>
        </p:nvSpPr>
        <p:spPr>
          <a:xfrm>
            <a:off x="6131275" y="1517900"/>
            <a:ext cx="2395200" cy="12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 Condensed Light"/>
              <a:buNone/>
            </a:pPr>
            <a:r>
              <a:rPr lang="en"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By using Moments, with the Marigold platform, </a:t>
            </a:r>
            <a:r>
              <a:rPr lang="en" sz="9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Trend</a:t>
            </a:r>
            <a:r>
              <a:rPr lang="en"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 is able to send specific abandoned cart notifications </a:t>
            </a:r>
            <a:endParaRPr sz="9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None/>
            </a:pPr>
            <a:endParaRPr sz="9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 Condensed Light"/>
              <a:buNone/>
            </a:pPr>
            <a:r>
              <a:rPr lang="en"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This increases the conversion rate of abandoned baskets, boosting website revenue for </a:t>
            </a:r>
            <a:r>
              <a:rPr lang="en" sz="9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Trend</a:t>
            </a:r>
            <a:endParaRPr sz="9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635" name="Google Shape;635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22025" y="2825225"/>
            <a:ext cx="2614610" cy="1917551"/>
          </a:xfrm>
          <a:prstGeom prst="rect">
            <a:avLst/>
          </a:prstGeom>
          <a:noFill/>
          <a:ln>
            <a:noFill/>
          </a:ln>
          <a:effectLst>
            <a:outerShdw blurRad="57150" dist="47625" dir="5400000" algn="bl" rotWithShape="0">
              <a:srgbClr val="000000">
                <a:alpha val="5000"/>
              </a:srgbClr>
            </a:outerShdw>
          </a:effectLst>
        </p:spPr>
      </p:pic>
      <p:pic>
        <p:nvPicPr>
          <p:cNvPr id="636" name="Google Shape;636;p9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1700" y="2636625"/>
            <a:ext cx="2560200" cy="2463957"/>
          </a:xfrm>
          <a:prstGeom prst="rect">
            <a:avLst/>
          </a:prstGeom>
          <a:noFill/>
          <a:ln>
            <a:noFill/>
          </a:ln>
          <a:effectLst>
            <a:outerShdw blurRad="57150" dist="57150" algn="bl" rotWithShape="0">
              <a:srgbClr val="000000">
                <a:alpha val="5000"/>
              </a:srgbClr>
            </a:outerShdw>
          </a:effectLst>
        </p:spPr>
      </p:pic>
      <p:pic>
        <p:nvPicPr>
          <p:cNvPr id="637" name="Google Shape;637;p9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97375" y="2364474"/>
            <a:ext cx="2149251" cy="2149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9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 flipH="1">
            <a:off x="4468930" y="3810075"/>
            <a:ext cx="1627770" cy="981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4A5056">
                <a:alpha val="20000"/>
              </a:srgbClr>
            </a:outerShdw>
          </a:effectLst>
        </p:spPr>
      </p:pic>
      <p:sp>
        <p:nvSpPr>
          <p:cNvPr id="639" name="Google Shape;639;p90"/>
          <p:cNvSpPr txBox="1"/>
          <p:nvPr/>
        </p:nvSpPr>
        <p:spPr>
          <a:xfrm>
            <a:off x="4462953" y="4002475"/>
            <a:ext cx="1627800" cy="7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182875" rIns="182875" bIns="182875" anchor="ctr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900">
                <a:solidFill>
                  <a:srgbClr val="4A5056"/>
                </a:solidFill>
                <a:latin typeface="Archivo"/>
                <a:ea typeface="Archivo"/>
                <a:cs typeface="Archivo"/>
                <a:sym typeface="Archivo"/>
              </a:rPr>
              <a:t>👔We’ve saved your basket, don’t miss out on these great items!🛍️</a:t>
            </a:r>
            <a:endParaRPr sz="900" b="1" u="sng">
              <a:solidFill>
                <a:srgbClr val="4A5056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292929"/>
        </a:solidFill>
        <a:effectLst/>
      </p:bgPr>
    </p:bg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4" name="Google Shape;644;p91"/>
          <p:cNvCxnSpPr/>
          <p:nvPr/>
        </p:nvCxnSpPr>
        <p:spPr>
          <a:xfrm>
            <a:off x="1948425" y="4012175"/>
            <a:ext cx="5155500" cy="1830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dot"/>
            <a:round/>
            <a:headEnd type="none" w="med" len="med"/>
            <a:tailEnd type="none" w="med" len="med"/>
          </a:ln>
          <a:effectLst>
            <a:outerShdw blurRad="57150" dist="57150" dir="5400000" algn="bl" rotWithShape="0">
              <a:srgbClr val="000000">
                <a:alpha val="85000"/>
              </a:srgbClr>
            </a:outerShdw>
          </a:effectLst>
        </p:spPr>
      </p:cxnSp>
      <p:sp>
        <p:nvSpPr>
          <p:cNvPr id="645" name="Google Shape;645;p91"/>
          <p:cNvSpPr/>
          <p:nvPr/>
        </p:nvSpPr>
        <p:spPr>
          <a:xfrm>
            <a:off x="533775" y="1427775"/>
            <a:ext cx="2560200" cy="23823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Archivo Light"/>
              <a:ea typeface="Archivo Light"/>
              <a:cs typeface="Archivo Light"/>
              <a:sym typeface="Archivo Light"/>
            </a:endParaRPr>
          </a:p>
        </p:txBody>
      </p:sp>
      <p:sp>
        <p:nvSpPr>
          <p:cNvPr id="646" name="Google Shape;646;p91"/>
          <p:cNvSpPr txBox="1"/>
          <p:nvPr/>
        </p:nvSpPr>
        <p:spPr>
          <a:xfrm>
            <a:off x="1560816" y="946912"/>
            <a:ext cx="506100" cy="652200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accent5"/>
                </a:solidFill>
                <a:latin typeface="Archivo"/>
                <a:ea typeface="Archivo"/>
                <a:cs typeface="Archivo"/>
                <a:sym typeface="Archivo"/>
              </a:rPr>
              <a:t>1</a:t>
            </a:r>
            <a:endParaRPr sz="3000" b="1">
              <a:solidFill>
                <a:schemeClr val="accent5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647" name="Google Shape;647;p91"/>
          <p:cNvSpPr/>
          <p:nvPr/>
        </p:nvSpPr>
        <p:spPr>
          <a:xfrm>
            <a:off x="3291888" y="1426475"/>
            <a:ext cx="2560200" cy="23865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Archivo Light"/>
              <a:ea typeface="Archivo Light"/>
              <a:cs typeface="Archivo Light"/>
              <a:sym typeface="Archivo Light"/>
            </a:endParaRPr>
          </a:p>
        </p:txBody>
      </p:sp>
      <p:sp>
        <p:nvSpPr>
          <p:cNvPr id="648" name="Google Shape;648;p91"/>
          <p:cNvSpPr txBox="1"/>
          <p:nvPr/>
        </p:nvSpPr>
        <p:spPr>
          <a:xfrm>
            <a:off x="4318950" y="946912"/>
            <a:ext cx="506100" cy="652200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accent5"/>
                </a:solidFill>
                <a:latin typeface="Archivo"/>
                <a:ea typeface="Archivo"/>
                <a:cs typeface="Archivo"/>
                <a:sym typeface="Archivo"/>
              </a:rPr>
              <a:t>2</a:t>
            </a:r>
            <a:endParaRPr sz="3000" b="1">
              <a:solidFill>
                <a:schemeClr val="accent5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649" name="Google Shape;649;p91"/>
          <p:cNvSpPr/>
          <p:nvPr/>
        </p:nvSpPr>
        <p:spPr>
          <a:xfrm>
            <a:off x="6050025" y="1426464"/>
            <a:ext cx="2560200" cy="23865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Archivo Light"/>
              <a:ea typeface="Archivo Light"/>
              <a:cs typeface="Archivo Light"/>
              <a:sym typeface="Archivo Light"/>
            </a:endParaRPr>
          </a:p>
        </p:txBody>
      </p:sp>
      <p:sp>
        <p:nvSpPr>
          <p:cNvPr id="650" name="Google Shape;650;p91"/>
          <p:cNvSpPr txBox="1"/>
          <p:nvPr/>
        </p:nvSpPr>
        <p:spPr>
          <a:xfrm>
            <a:off x="7077084" y="946912"/>
            <a:ext cx="506100" cy="652200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accent5"/>
                </a:solidFill>
                <a:latin typeface="Archivo"/>
                <a:ea typeface="Archivo"/>
                <a:cs typeface="Archivo"/>
                <a:sym typeface="Archivo"/>
              </a:rPr>
              <a:t>3</a:t>
            </a:r>
            <a:endParaRPr sz="3000" b="1">
              <a:solidFill>
                <a:schemeClr val="accent5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651" name="Google Shape;651;p91"/>
          <p:cNvSpPr txBox="1"/>
          <p:nvPr/>
        </p:nvSpPr>
        <p:spPr>
          <a:xfrm>
            <a:off x="1411150" y="498850"/>
            <a:ext cx="6552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Baskervville"/>
                <a:ea typeface="Baskervville"/>
                <a:cs typeface="Baskervville"/>
                <a:sym typeface="Baskervville"/>
              </a:rPr>
              <a:t>Improve completion for </a:t>
            </a:r>
            <a:r>
              <a:rPr lang="en" sz="2300" i="1">
                <a:solidFill>
                  <a:schemeClr val="accent5"/>
                </a:solidFill>
                <a:latin typeface="Baskervville"/>
                <a:ea typeface="Baskervville"/>
                <a:cs typeface="Baskervville"/>
                <a:sym typeface="Baskervville"/>
              </a:rPr>
              <a:t>incomplete bookings</a:t>
            </a:r>
            <a:endParaRPr sz="2300" i="1">
              <a:solidFill>
                <a:schemeClr val="accent5"/>
              </a:solidFill>
              <a:latin typeface="Baskervville"/>
              <a:ea typeface="Baskervville"/>
              <a:cs typeface="Baskervville"/>
              <a:sym typeface="Baskervville"/>
            </a:endParaRPr>
          </a:p>
        </p:txBody>
      </p:sp>
      <p:sp>
        <p:nvSpPr>
          <p:cNvPr id="652" name="Google Shape;652;p91"/>
          <p:cNvSpPr txBox="1"/>
          <p:nvPr/>
        </p:nvSpPr>
        <p:spPr>
          <a:xfrm>
            <a:off x="561075" y="1516725"/>
            <a:ext cx="2505600" cy="12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 Condensed Light"/>
              <a:buNone/>
            </a:pPr>
            <a:r>
              <a:rPr lang="en" sz="9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TravelThere </a:t>
            </a:r>
            <a:r>
              <a:rPr lang="en"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 is a travel booking website where users can rapidly find available flights for a destination on a given date</a:t>
            </a:r>
            <a:endParaRPr sz="9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Many of the users who browse the website every day start a booking but do not complete</a:t>
            </a:r>
            <a:endParaRPr sz="9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chivo"/>
              <a:buNone/>
            </a:pPr>
            <a:endParaRPr sz="9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653" name="Google Shape;653;p91"/>
          <p:cNvSpPr txBox="1"/>
          <p:nvPr/>
        </p:nvSpPr>
        <p:spPr>
          <a:xfrm>
            <a:off x="3386550" y="1517900"/>
            <a:ext cx="23709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 Condensed Light"/>
              <a:buNone/>
            </a:pPr>
            <a:r>
              <a:rPr lang="en"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By using Moments, </a:t>
            </a:r>
            <a:r>
              <a:rPr lang="en" sz="9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TravelThere </a:t>
            </a:r>
            <a:r>
              <a:rPr lang="en"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is able to identify those customers with incomplete bookings and send them a reminder with a call to action to return and complete the purchase</a:t>
            </a:r>
            <a:endParaRPr sz="9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654" name="Google Shape;654;p91"/>
          <p:cNvSpPr txBox="1"/>
          <p:nvPr/>
        </p:nvSpPr>
        <p:spPr>
          <a:xfrm>
            <a:off x="6131275" y="1517900"/>
            <a:ext cx="2395200" cy="12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 Condensed Light"/>
              <a:buNone/>
            </a:pPr>
            <a:r>
              <a:rPr lang="en"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By using Moments, with the Marigold platform, </a:t>
            </a:r>
            <a:r>
              <a:rPr lang="en" sz="9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TravelThere </a:t>
            </a:r>
            <a:r>
              <a:rPr lang="en"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is able to send specific incomplete booking notifications </a:t>
            </a:r>
            <a:endParaRPr sz="9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 Condensed Light"/>
              <a:buNone/>
            </a:pPr>
            <a:endParaRPr sz="9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 Condensed Light"/>
              <a:buNone/>
            </a:pPr>
            <a:r>
              <a:rPr lang="en" sz="9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This increases the conversion rate of online bookings, boosting website revenue for </a:t>
            </a:r>
            <a:r>
              <a:rPr lang="en" sz="900"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rPr>
              <a:t>TravelThere</a:t>
            </a:r>
            <a:endParaRPr sz="900">
              <a:solidFill>
                <a:schemeClr val="l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655" name="Google Shape;655;p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93515" y="0"/>
            <a:ext cx="1356970" cy="640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21675" y="2861925"/>
            <a:ext cx="1816902" cy="1816902"/>
          </a:xfrm>
          <a:prstGeom prst="rect">
            <a:avLst/>
          </a:prstGeom>
          <a:noFill/>
          <a:ln>
            <a:noFill/>
          </a:ln>
          <a:effectLst>
            <a:outerShdw blurRad="57150" dist="47625" dir="5400000" algn="bl" rotWithShape="0">
              <a:schemeClr val="accent6">
                <a:alpha val="5000"/>
              </a:schemeClr>
            </a:outerShdw>
          </a:effectLst>
        </p:spPr>
      </p:pic>
      <p:pic>
        <p:nvPicPr>
          <p:cNvPr id="657" name="Google Shape;657;p9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05875" y="2671625"/>
            <a:ext cx="2560200" cy="1894563"/>
          </a:xfrm>
          <a:prstGeom prst="rect">
            <a:avLst/>
          </a:prstGeom>
          <a:noFill/>
          <a:ln>
            <a:noFill/>
          </a:ln>
          <a:effectLst>
            <a:outerShdw blurRad="57150" dist="47625" dir="5400000" algn="bl" rotWithShape="0">
              <a:schemeClr val="accent6">
                <a:alpha val="5000"/>
              </a:schemeClr>
            </a:outerShdw>
          </a:effectLst>
        </p:spPr>
      </p:pic>
      <p:pic>
        <p:nvPicPr>
          <p:cNvPr id="658" name="Google Shape;658;p9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0550" y="2426926"/>
            <a:ext cx="2560200" cy="2383974"/>
          </a:xfrm>
          <a:prstGeom prst="rect">
            <a:avLst/>
          </a:prstGeom>
          <a:noFill/>
          <a:ln>
            <a:noFill/>
          </a:ln>
          <a:effectLst>
            <a:outerShdw blurRad="57150" dist="47625" dir="5400000" algn="bl" rotWithShape="0">
              <a:schemeClr val="accent6">
                <a:alpha val="5000"/>
              </a:schemeClr>
            </a:outerShdw>
          </a:effectLst>
        </p:spPr>
      </p:pic>
      <p:sp>
        <p:nvSpPr>
          <p:cNvPr id="659" name="Google Shape;659;p91"/>
          <p:cNvSpPr/>
          <p:nvPr/>
        </p:nvSpPr>
        <p:spPr>
          <a:xfrm>
            <a:off x="-249550" y="584225"/>
            <a:ext cx="1326900" cy="491400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91"/>
          <p:cNvSpPr txBox="1">
            <a:spLocks noGrp="1"/>
          </p:cNvSpPr>
          <p:nvPr>
            <p:ph type="title" idx="4294967295"/>
          </p:nvPr>
        </p:nvSpPr>
        <p:spPr>
          <a:xfrm>
            <a:off x="-76725" y="673700"/>
            <a:ext cx="1154100" cy="32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92929"/>
                </a:solidFill>
                <a:latin typeface="Archivo SemiBold"/>
                <a:ea typeface="Archivo SemiBold"/>
                <a:cs typeface="Archivo SemiBold"/>
                <a:sym typeface="Archivo SemiBold"/>
              </a:rPr>
              <a:t>TRAVEL &amp; HOSPITALITY</a:t>
            </a:r>
            <a:endParaRPr sz="1100">
              <a:solidFill>
                <a:srgbClr val="292929"/>
              </a:solidFill>
              <a:latin typeface="Archivo SemiBold"/>
              <a:ea typeface="Archivo SemiBold"/>
              <a:cs typeface="Archivo SemiBold"/>
              <a:sym typeface="Archivo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92"/>
          <p:cNvSpPr txBox="1"/>
          <p:nvPr/>
        </p:nvSpPr>
        <p:spPr>
          <a:xfrm>
            <a:off x="433075" y="1400175"/>
            <a:ext cx="5550300" cy="13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300" i="1">
                <a:solidFill>
                  <a:srgbClr val="1A4C49"/>
                </a:solidFill>
                <a:latin typeface="Baskervville"/>
                <a:ea typeface="Baskervville"/>
                <a:cs typeface="Baskervville"/>
                <a:sym typeface="Baskervville"/>
              </a:rPr>
              <a:t>Thank</a:t>
            </a:r>
            <a:endParaRPr sz="4800" i="1">
              <a:solidFill>
                <a:srgbClr val="1A4C49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666" name="Google Shape;666;p92"/>
          <p:cNvSpPr txBox="1"/>
          <p:nvPr/>
        </p:nvSpPr>
        <p:spPr>
          <a:xfrm>
            <a:off x="2173409" y="2180650"/>
            <a:ext cx="2162100" cy="13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300" i="1">
                <a:solidFill>
                  <a:srgbClr val="1A4C49"/>
                </a:solidFill>
                <a:latin typeface="Baskervville"/>
                <a:ea typeface="Baskervville"/>
                <a:cs typeface="Baskervville"/>
                <a:sym typeface="Baskervville"/>
              </a:rPr>
              <a:t>you!</a:t>
            </a:r>
            <a:endParaRPr sz="4800" i="1">
              <a:solidFill>
                <a:srgbClr val="1A4C49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grpSp>
        <p:nvGrpSpPr>
          <p:cNvPr id="667" name="Google Shape;667;p92"/>
          <p:cNvGrpSpPr/>
          <p:nvPr/>
        </p:nvGrpSpPr>
        <p:grpSpPr>
          <a:xfrm>
            <a:off x="0" y="4162500"/>
            <a:ext cx="2225400" cy="981000"/>
            <a:chOff x="0" y="4162500"/>
            <a:chExt cx="2225400" cy="981000"/>
          </a:xfrm>
        </p:grpSpPr>
        <p:sp>
          <p:nvSpPr>
            <p:cNvPr id="668" name="Google Shape;668;p92"/>
            <p:cNvSpPr/>
            <p:nvPr/>
          </p:nvSpPr>
          <p:spPr>
            <a:xfrm>
              <a:off x="0" y="4162500"/>
              <a:ext cx="2225400" cy="981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669" name="Google Shape;669;p92"/>
            <p:cNvPicPr preferRelativeResize="0"/>
            <p:nvPr/>
          </p:nvPicPr>
          <p:blipFill rotWithShape="1">
            <a:blip r:embed="rId3">
              <a:alphaModFix/>
            </a:blip>
            <a:srcRect l="631" r="622"/>
            <a:stretch/>
          </p:blipFill>
          <p:spPr>
            <a:xfrm>
              <a:off x="342925" y="4505402"/>
              <a:ext cx="1539651" cy="295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70" name="Google Shape;670;p92"/>
          <p:cNvPicPr preferRelativeResize="0"/>
          <p:nvPr/>
        </p:nvPicPr>
        <p:blipFill rotWithShape="1">
          <a:blip r:embed="rId4">
            <a:alphaModFix/>
          </a:blip>
          <a:srcRect l="9294" t="17545" r="33506" b="30849"/>
          <a:stretch/>
        </p:blipFill>
        <p:spPr>
          <a:xfrm rot="-10799995" flipH="1">
            <a:off x="5139775" y="-3473"/>
            <a:ext cx="4004226" cy="3612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92"/>
          <p:cNvPicPr preferRelativeResize="0"/>
          <p:nvPr/>
        </p:nvPicPr>
        <p:blipFill rotWithShape="1">
          <a:blip r:embed="rId5">
            <a:alphaModFix/>
          </a:blip>
          <a:srcRect l="30162" t="3492" r="3401" b="35333"/>
          <a:stretch/>
        </p:blipFill>
        <p:spPr>
          <a:xfrm rot="-5400007">
            <a:off x="4966225" y="947030"/>
            <a:ext cx="4376250" cy="4029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rigold">
  <a:themeElements>
    <a:clrScheme name="Simple Light">
      <a:dk1>
        <a:srgbClr val="1A4C49"/>
      </a:dk1>
      <a:lt1>
        <a:srgbClr val="FFFFFF"/>
      </a:lt1>
      <a:dk2>
        <a:srgbClr val="637285"/>
      </a:dk2>
      <a:lt2>
        <a:srgbClr val="20B965"/>
      </a:lt2>
      <a:accent1>
        <a:srgbClr val="64CDBE"/>
      </a:accent1>
      <a:accent2>
        <a:srgbClr val="0094D3"/>
      </a:accent2>
      <a:accent3>
        <a:srgbClr val="FC7CAE"/>
      </a:accent3>
      <a:accent4>
        <a:srgbClr val="FB715B"/>
      </a:accent4>
      <a:accent5>
        <a:srgbClr val="EBB81B"/>
      </a:accent5>
      <a:accent6>
        <a:srgbClr val="000000"/>
      </a:accent6>
      <a:hlink>
        <a:srgbClr val="1A4C4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</Words>
  <Application>Microsoft Office PowerPoint</Application>
  <PresentationFormat>On-screen Show (16:9)</PresentationFormat>
  <Paragraphs>48</Paragraphs>
  <Slides>8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4" baseType="lpstr">
      <vt:lpstr>Calibri</vt:lpstr>
      <vt:lpstr>Archivo Light</vt:lpstr>
      <vt:lpstr>Public Sans</vt:lpstr>
      <vt:lpstr>Baskervville</vt:lpstr>
      <vt:lpstr>Roboto Condensed Light</vt:lpstr>
      <vt:lpstr>Helvetica Neue</vt:lpstr>
      <vt:lpstr>Archivo SemiBold</vt:lpstr>
      <vt:lpstr>Poppins Black</vt:lpstr>
      <vt:lpstr>Lato Light</vt:lpstr>
      <vt:lpstr>Poppins</vt:lpstr>
      <vt:lpstr>Arial</vt:lpstr>
      <vt:lpstr>Rozha One</vt:lpstr>
      <vt:lpstr>Karla</vt:lpstr>
      <vt:lpstr>Archivo</vt:lpstr>
      <vt:lpstr>Karla ExtraBold</vt:lpstr>
      <vt:lpstr>Marigold</vt:lpstr>
      <vt:lpstr>PowerPoint Presentation</vt:lpstr>
      <vt:lpstr>PowerPoint Presentation</vt:lpstr>
      <vt:lpstr>PowerPoint Presentation</vt:lpstr>
      <vt:lpstr>Realtime hyper-personalization you can trust</vt:lpstr>
      <vt:lpstr>PowerPoint Presentation</vt:lpstr>
      <vt:lpstr>RETAIL</vt:lpstr>
      <vt:lpstr>TRAVEL &amp; HOSPITALITY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Peggy Heyvaert</cp:lastModifiedBy>
  <cp:revision>1</cp:revision>
  <dcterms:modified xsi:type="dcterms:W3CDTF">2024-04-16T09:01:47Z</dcterms:modified>
</cp:coreProperties>
</file>